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066" r:id="rId3"/>
    <p:sldId id="2110" r:id="rId4"/>
    <p:sldId id="2131" r:id="rId5"/>
    <p:sldId id="2123" r:id="rId6"/>
    <p:sldId id="2130" r:id="rId7"/>
    <p:sldId id="2113" r:id="rId8"/>
    <p:sldId id="2115" r:id="rId9"/>
    <p:sldId id="2117" r:id="rId10"/>
    <p:sldId id="2116" r:id="rId11"/>
    <p:sldId id="2118" r:id="rId12"/>
    <p:sldId id="2119" r:id="rId13"/>
    <p:sldId id="2120" r:id="rId14"/>
    <p:sldId id="2125" r:id="rId15"/>
    <p:sldId id="2121" r:id="rId16"/>
    <p:sldId id="2126" r:id="rId17"/>
    <p:sldId id="21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34"/>
    <a:srgbClr val="182B49"/>
    <a:srgbClr val="0000CC"/>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163" autoAdjust="0"/>
  </p:normalViewPr>
  <p:slideViewPr>
    <p:cSldViewPr snapToGrid="0">
      <p:cViewPr varScale="1">
        <p:scale>
          <a:sx n="62" d="100"/>
          <a:sy n="62" d="100"/>
        </p:scale>
        <p:origin x="14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jieZhao" userId="05b33a9d-2676-47ce-b507-a0a3aec2ffa9" providerId="ADAL" clId="{5BA80E42-B65C-499A-8720-9897E1365024}"/>
    <pc:docChg chg="undo redo custSel addSld delSld modSld sldOrd">
      <pc:chgData name="RenjieZhao" userId="05b33a9d-2676-47ce-b507-a0a3aec2ffa9" providerId="ADAL" clId="{5BA80E42-B65C-499A-8720-9897E1365024}" dt="2023-04-18T20:06:21.395" v="7983" actId="20577"/>
      <pc:docMkLst>
        <pc:docMk/>
      </pc:docMkLst>
      <pc:sldChg chg="modSp mod">
        <pc:chgData name="RenjieZhao" userId="05b33a9d-2676-47ce-b507-a0a3aec2ffa9" providerId="ADAL" clId="{5BA80E42-B65C-499A-8720-9897E1365024}" dt="2023-04-18T18:33:43.341" v="7258" actId="6549"/>
        <pc:sldMkLst>
          <pc:docMk/>
          <pc:sldMk cId="866920324" sldId="256"/>
        </pc:sldMkLst>
        <pc:spChg chg="mod">
          <ac:chgData name="RenjieZhao" userId="05b33a9d-2676-47ce-b507-a0a3aec2ffa9" providerId="ADAL" clId="{5BA80E42-B65C-499A-8720-9897E1365024}" dt="2023-04-18T18:33:43.341" v="7258" actId="6549"/>
          <ac:spMkLst>
            <pc:docMk/>
            <pc:sldMk cId="866920324" sldId="256"/>
            <ac:spMk id="9" creationId="{101D4BB2-70CB-E676-EED4-34FE1554FF6F}"/>
          </ac:spMkLst>
        </pc:spChg>
      </pc:sldChg>
      <pc:sldChg chg="modSp mod ord modAnim">
        <pc:chgData name="RenjieZhao" userId="05b33a9d-2676-47ce-b507-a0a3aec2ffa9" providerId="ADAL" clId="{5BA80E42-B65C-499A-8720-9897E1365024}" dt="2023-04-17T21:08:12.242" v="386"/>
        <pc:sldMkLst>
          <pc:docMk/>
          <pc:sldMk cId="1130617305" sldId="1953"/>
        </pc:sldMkLst>
        <pc:spChg chg="mod">
          <ac:chgData name="RenjieZhao" userId="05b33a9d-2676-47ce-b507-a0a3aec2ffa9" providerId="ADAL" clId="{5BA80E42-B65C-499A-8720-9897E1365024}" dt="2023-04-17T21:06:27.824" v="376" actId="1076"/>
          <ac:spMkLst>
            <pc:docMk/>
            <pc:sldMk cId="1130617305" sldId="1953"/>
            <ac:spMk id="7" creationId="{9EA35187-70F3-4BED-8E26-B80A779BF28F}"/>
          </ac:spMkLst>
        </pc:spChg>
      </pc:sldChg>
      <pc:sldChg chg="delSp modSp mod modAnim modNotesTx">
        <pc:chgData name="RenjieZhao" userId="05b33a9d-2676-47ce-b507-a0a3aec2ffa9" providerId="ADAL" clId="{5BA80E42-B65C-499A-8720-9897E1365024}" dt="2023-04-18T19:01:09.060" v="7980" actId="20577"/>
        <pc:sldMkLst>
          <pc:docMk/>
          <pc:sldMk cId="2698747369" sldId="2017"/>
        </pc:sldMkLst>
        <pc:spChg chg="mod">
          <ac:chgData name="RenjieZhao" userId="05b33a9d-2676-47ce-b507-a0a3aec2ffa9" providerId="ADAL" clId="{5BA80E42-B65C-499A-8720-9897E1365024}" dt="2023-04-18T18:56:41.846" v="7759" actId="20577"/>
          <ac:spMkLst>
            <pc:docMk/>
            <pc:sldMk cId="2698747369" sldId="2017"/>
            <ac:spMk id="3" creationId="{4CC7036E-9E32-CE8B-E60E-6410E714C93A}"/>
          </ac:spMkLst>
        </pc:spChg>
        <pc:spChg chg="mod">
          <ac:chgData name="RenjieZhao" userId="05b33a9d-2676-47ce-b507-a0a3aec2ffa9" providerId="ADAL" clId="{5BA80E42-B65C-499A-8720-9897E1365024}" dt="2023-04-18T16:36:29.232" v="6920" actId="1076"/>
          <ac:spMkLst>
            <pc:docMk/>
            <pc:sldMk cId="2698747369" sldId="2017"/>
            <ac:spMk id="13" creationId="{2BF34983-9903-FA9B-7BED-E64F933C765D}"/>
          </ac:spMkLst>
        </pc:spChg>
        <pc:spChg chg="mod">
          <ac:chgData name="RenjieZhao" userId="05b33a9d-2676-47ce-b507-a0a3aec2ffa9" providerId="ADAL" clId="{5BA80E42-B65C-499A-8720-9897E1365024}" dt="2023-04-18T16:36:29.232" v="6920" actId="1076"/>
          <ac:spMkLst>
            <pc:docMk/>
            <pc:sldMk cId="2698747369" sldId="2017"/>
            <ac:spMk id="14" creationId="{8713B5CC-1DF8-5E01-5827-138B6EAE46CA}"/>
          </ac:spMkLst>
        </pc:spChg>
        <pc:spChg chg="mod">
          <ac:chgData name="RenjieZhao" userId="05b33a9d-2676-47ce-b507-a0a3aec2ffa9" providerId="ADAL" clId="{5BA80E42-B65C-499A-8720-9897E1365024}" dt="2023-04-18T16:36:29.232" v="6920" actId="1076"/>
          <ac:spMkLst>
            <pc:docMk/>
            <pc:sldMk cId="2698747369" sldId="2017"/>
            <ac:spMk id="15" creationId="{3D9D0179-2FD4-1B45-FD5A-756021E036DF}"/>
          </ac:spMkLst>
        </pc:spChg>
        <pc:spChg chg="mod">
          <ac:chgData name="RenjieZhao" userId="05b33a9d-2676-47ce-b507-a0a3aec2ffa9" providerId="ADAL" clId="{5BA80E42-B65C-499A-8720-9897E1365024}" dt="2023-04-18T18:55:46.620" v="7667" actId="1076"/>
          <ac:spMkLst>
            <pc:docMk/>
            <pc:sldMk cId="2698747369" sldId="2017"/>
            <ac:spMk id="17" creationId="{7C9290C0-1971-FB28-6D49-710A8F5ADFDB}"/>
          </ac:spMkLst>
        </pc:spChg>
        <pc:spChg chg="mod">
          <ac:chgData name="RenjieZhao" userId="05b33a9d-2676-47ce-b507-a0a3aec2ffa9" providerId="ADAL" clId="{5BA80E42-B65C-499A-8720-9897E1365024}" dt="2023-04-18T18:53:48.202" v="7345" actId="1076"/>
          <ac:spMkLst>
            <pc:docMk/>
            <pc:sldMk cId="2698747369" sldId="2017"/>
            <ac:spMk id="51" creationId="{B45D4DD8-15AD-D27E-377A-77B267F3A8A4}"/>
          </ac:spMkLst>
        </pc:spChg>
        <pc:spChg chg="mod">
          <ac:chgData name="RenjieZhao" userId="05b33a9d-2676-47ce-b507-a0a3aec2ffa9" providerId="ADAL" clId="{5BA80E42-B65C-499A-8720-9897E1365024}" dt="2023-04-18T19:00:44.427" v="7974" actId="20577"/>
          <ac:spMkLst>
            <pc:docMk/>
            <pc:sldMk cId="2698747369" sldId="2017"/>
            <ac:spMk id="56" creationId="{691704D0-6D41-1F7C-B239-A2ABE77EEF58}"/>
          </ac:spMkLst>
        </pc:spChg>
        <pc:grpChg chg="del mod">
          <ac:chgData name="RenjieZhao" userId="05b33a9d-2676-47ce-b507-a0a3aec2ffa9" providerId="ADAL" clId="{5BA80E42-B65C-499A-8720-9897E1365024}" dt="2023-04-18T18:53:36.188" v="7343" actId="478"/>
          <ac:grpSpMkLst>
            <pc:docMk/>
            <pc:sldMk cId="2698747369" sldId="2017"/>
            <ac:grpSpMk id="12" creationId="{968FADBF-DA6E-5E2A-E123-78CC995C0E25}"/>
          </ac:grpSpMkLst>
        </pc:grpChg>
        <pc:picChg chg="mod">
          <ac:chgData name="RenjieZhao" userId="05b33a9d-2676-47ce-b507-a0a3aec2ffa9" providerId="ADAL" clId="{5BA80E42-B65C-499A-8720-9897E1365024}" dt="2023-04-18T18:53:50.395" v="7346" actId="1076"/>
          <ac:picMkLst>
            <pc:docMk/>
            <pc:sldMk cId="2698747369" sldId="2017"/>
            <ac:picMk id="2050" creationId="{F7E7E487-F62A-2B09-A4B8-340CF59C3DC6}"/>
          </ac:picMkLst>
        </pc:picChg>
        <pc:cxnChg chg="mod">
          <ac:chgData name="RenjieZhao" userId="05b33a9d-2676-47ce-b507-a0a3aec2ffa9" providerId="ADAL" clId="{5BA80E42-B65C-499A-8720-9897E1365024}" dt="2023-04-18T16:36:36.773" v="6923" actId="14100"/>
          <ac:cxnSpMkLst>
            <pc:docMk/>
            <pc:sldMk cId="2698747369" sldId="2017"/>
            <ac:cxnSpMk id="8" creationId="{FB6A5FCC-C442-C684-7E42-BFD85D5AE96F}"/>
          </ac:cxnSpMkLst>
        </pc:cxnChg>
      </pc:sldChg>
      <pc:sldChg chg="del">
        <pc:chgData name="RenjieZhao" userId="05b33a9d-2676-47ce-b507-a0a3aec2ffa9" providerId="ADAL" clId="{5BA80E42-B65C-499A-8720-9897E1365024}" dt="2023-04-17T21:07:01.806" v="378" actId="2696"/>
        <pc:sldMkLst>
          <pc:docMk/>
          <pc:sldMk cId="3559213178" sldId="2021"/>
        </pc:sldMkLst>
      </pc:sldChg>
      <pc:sldChg chg="modSp add mod ord">
        <pc:chgData name="RenjieZhao" userId="05b33a9d-2676-47ce-b507-a0a3aec2ffa9" providerId="ADAL" clId="{5BA80E42-B65C-499A-8720-9897E1365024}" dt="2023-04-17T21:08:12.242" v="386"/>
        <pc:sldMkLst>
          <pc:docMk/>
          <pc:sldMk cId="3728184361" sldId="2021"/>
        </pc:sldMkLst>
        <pc:spChg chg="mod">
          <ac:chgData name="RenjieZhao" userId="05b33a9d-2676-47ce-b507-a0a3aec2ffa9" providerId="ADAL" clId="{5BA80E42-B65C-499A-8720-9897E1365024}" dt="2023-04-17T21:07:56.246" v="382" actId="20577"/>
          <ac:spMkLst>
            <pc:docMk/>
            <pc:sldMk cId="3728184361" sldId="2021"/>
            <ac:spMk id="2" creationId="{4B6753B5-0743-4127-9916-7A0B941DDE39}"/>
          </ac:spMkLst>
        </pc:spChg>
      </pc:sldChg>
      <pc:sldChg chg="addSp modSp mod modAnim modNotesTx">
        <pc:chgData name="RenjieZhao" userId="05b33a9d-2676-47ce-b507-a0a3aec2ffa9" providerId="ADAL" clId="{5BA80E42-B65C-499A-8720-9897E1365024}" dt="2023-04-18T18:35:35.373" v="7272" actId="20577"/>
        <pc:sldMkLst>
          <pc:docMk/>
          <pc:sldMk cId="3377603661" sldId="2024"/>
        </pc:sldMkLst>
        <pc:spChg chg="mod">
          <ac:chgData name="RenjieZhao" userId="05b33a9d-2676-47ce-b507-a0a3aec2ffa9" providerId="ADAL" clId="{5BA80E42-B65C-499A-8720-9897E1365024}" dt="2023-04-18T18:35:35.373" v="7272" actId="20577"/>
          <ac:spMkLst>
            <pc:docMk/>
            <pc:sldMk cId="3377603661" sldId="2024"/>
            <ac:spMk id="2" creationId="{0CE59E10-AD22-421A-935F-6B3E4BBC6EA8}"/>
          </ac:spMkLst>
        </pc:spChg>
        <pc:spChg chg="mod">
          <ac:chgData name="RenjieZhao" userId="05b33a9d-2676-47ce-b507-a0a3aec2ffa9" providerId="ADAL" clId="{5BA80E42-B65C-499A-8720-9897E1365024}" dt="2023-04-17T21:10:22.062" v="405" actId="403"/>
          <ac:spMkLst>
            <pc:docMk/>
            <pc:sldMk cId="3377603661" sldId="2024"/>
            <ac:spMk id="4" creationId="{CECE8F0C-5AC5-138A-2D1A-16AEB9D004ED}"/>
          </ac:spMkLst>
        </pc:spChg>
        <pc:spChg chg="add mod">
          <ac:chgData name="RenjieZhao" userId="05b33a9d-2676-47ce-b507-a0a3aec2ffa9" providerId="ADAL" clId="{5BA80E42-B65C-499A-8720-9897E1365024}" dt="2023-04-18T16:10:21.437" v="5915" actId="1076"/>
          <ac:spMkLst>
            <pc:docMk/>
            <pc:sldMk cId="3377603661" sldId="2024"/>
            <ac:spMk id="7" creationId="{D5862433-F8AE-83C4-89E1-DC487F22A103}"/>
          </ac:spMkLst>
        </pc:spChg>
        <pc:spChg chg="mod">
          <ac:chgData name="RenjieZhao" userId="05b33a9d-2676-47ce-b507-a0a3aec2ffa9" providerId="ADAL" clId="{5BA80E42-B65C-499A-8720-9897E1365024}" dt="2023-04-18T16:10:14.796" v="5909" actId="571"/>
          <ac:spMkLst>
            <pc:docMk/>
            <pc:sldMk cId="3377603661" sldId="2024"/>
            <ac:spMk id="106" creationId="{ECB929B0-219C-258C-5357-3CE8B22D7D41}"/>
          </ac:spMkLst>
        </pc:spChg>
        <pc:spChg chg="mod">
          <ac:chgData name="RenjieZhao" userId="05b33a9d-2676-47ce-b507-a0a3aec2ffa9" providerId="ADAL" clId="{5BA80E42-B65C-499A-8720-9897E1365024}" dt="2023-04-18T16:10:14.796" v="5909" actId="571"/>
          <ac:spMkLst>
            <pc:docMk/>
            <pc:sldMk cId="3377603661" sldId="2024"/>
            <ac:spMk id="107" creationId="{59095B6B-BF82-4516-7EB8-5EA061814AAC}"/>
          </ac:spMkLst>
        </pc:spChg>
        <pc:spChg chg="mod">
          <ac:chgData name="RenjieZhao" userId="05b33a9d-2676-47ce-b507-a0a3aec2ffa9" providerId="ADAL" clId="{5BA80E42-B65C-499A-8720-9897E1365024}" dt="2023-04-18T16:10:14.796" v="5909" actId="571"/>
          <ac:spMkLst>
            <pc:docMk/>
            <pc:sldMk cId="3377603661" sldId="2024"/>
            <ac:spMk id="108" creationId="{36BCDD52-F690-3C43-0A67-DDFFDBCD6EB4}"/>
          </ac:spMkLst>
        </pc:spChg>
        <pc:spChg chg="mod">
          <ac:chgData name="RenjieZhao" userId="05b33a9d-2676-47ce-b507-a0a3aec2ffa9" providerId="ADAL" clId="{5BA80E42-B65C-499A-8720-9897E1365024}" dt="2023-04-18T16:10:14.796" v="5909" actId="571"/>
          <ac:spMkLst>
            <pc:docMk/>
            <pc:sldMk cId="3377603661" sldId="2024"/>
            <ac:spMk id="109" creationId="{73057936-9668-EB97-1677-DB1F76B678F8}"/>
          </ac:spMkLst>
        </pc:spChg>
        <pc:spChg chg="mod">
          <ac:chgData name="RenjieZhao" userId="05b33a9d-2676-47ce-b507-a0a3aec2ffa9" providerId="ADAL" clId="{5BA80E42-B65C-499A-8720-9897E1365024}" dt="2023-04-18T16:10:14.796" v="5909" actId="571"/>
          <ac:spMkLst>
            <pc:docMk/>
            <pc:sldMk cId="3377603661" sldId="2024"/>
            <ac:spMk id="110" creationId="{C48C4460-D789-918D-40EB-DE891CAFC19B}"/>
          </ac:spMkLst>
        </pc:spChg>
        <pc:spChg chg="mod">
          <ac:chgData name="RenjieZhao" userId="05b33a9d-2676-47ce-b507-a0a3aec2ffa9" providerId="ADAL" clId="{5BA80E42-B65C-499A-8720-9897E1365024}" dt="2023-04-18T16:10:14.796" v="5909" actId="571"/>
          <ac:spMkLst>
            <pc:docMk/>
            <pc:sldMk cId="3377603661" sldId="2024"/>
            <ac:spMk id="137" creationId="{B8C02221-97DF-021E-778F-90711DA16D83}"/>
          </ac:spMkLst>
        </pc:spChg>
        <pc:spChg chg="mod">
          <ac:chgData name="RenjieZhao" userId="05b33a9d-2676-47ce-b507-a0a3aec2ffa9" providerId="ADAL" clId="{5BA80E42-B65C-499A-8720-9897E1365024}" dt="2023-04-18T16:10:14.796" v="5909" actId="571"/>
          <ac:spMkLst>
            <pc:docMk/>
            <pc:sldMk cId="3377603661" sldId="2024"/>
            <ac:spMk id="161" creationId="{AC5D66B9-7B8A-2E97-9C05-6A1035E51E96}"/>
          </ac:spMkLst>
        </pc:spChg>
        <pc:spChg chg="mod">
          <ac:chgData name="RenjieZhao" userId="05b33a9d-2676-47ce-b507-a0a3aec2ffa9" providerId="ADAL" clId="{5BA80E42-B65C-499A-8720-9897E1365024}" dt="2023-04-18T16:10:14.796" v="5909" actId="571"/>
          <ac:spMkLst>
            <pc:docMk/>
            <pc:sldMk cId="3377603661" sldId="2024"/>
            <ac:spMk id="163" creationId="{E8180A59-47C2-81D0-BAFA-2DB47F2E72D4}"/>
          </ac:spMkLst>
        </pc:spChg>
        <pc:grpChg chg="mod">
          <ac:chgData name="RenjieZhao" userId="05b33a9d-2676-47ce-b507-a0a3aec2ffa9" providerId="ADAL" clId="{5BA80E42-B65C-499A-8720-9897E1365024}" dt="2023-04-18T16:10:14.796" v="5909" actId="571"/>
          <ac:grpSpMkLst>
            <pc:docMk/>
            <pc:sldMk cId="3377603661" sldId="2024"/>
            <ac:grpSpMk id="117" creationId="{CEBE3935-A94A-398D-8971-F03FB3F4F6B8}"/>
          </ac:grpSpMkLst>
        </pc:grpChg>
        <pc:grpChg chg="mod">
          <ac:chgData name="RenjieZhao" userId="05b33a9d-2676-47ce-b507-a0a3aec2ffa9" providerId="ADAL" clId="{5BA80E42-B65C-499A-8720-9897E1365024}" dt="2023-04-18T16:10:14.796" v="5909" actId="571"/>
          <ac:grpSpMkLst>
            <pc:docMk/>
            <pc:sldMk cId="3377603661" sldId="2024"/>
            <ac:grpSpMk id="119" creationId="{A2EDCCBC-7C58-E9B5-089E-678A86023121}"/>
          </ac:grpSpMkLst>
        </pc:grpChg>
        <pc:grpChg chg="mod">
          <ac:chgData name="RenjieZhao" userId="05b33a9d-2676-47ce-b507-a0a3aec2ffa9" providerId="ADAL" clId="{5BA80E42-B65C-499A-8720-9897E1365024}" dt="2023-04-18T16:10:14.796" v="5909" actId="571"/>
          <ac:grpSpMkLst>
            <pc:docMk/>
            <pc:sldMk cId="3377603661" sldId="2024"/>
            <ac:grpSpMk id="160" creationId="{6B408DE4-33E0-FE8C-DDA9-79F52B66651B}"/>
          </ac:grpSpMkLst>
        </pc:grpChg>
        <pc:grpChg chg="mod">
          <ac:chgData name="RenjieZhao" userId="05b33a9d-2676-47ce-b507-a0a3aec2ffa9" providerId="ADAL" clId="{5BA80E42-B65C-499A-8720-9897E1365024}" dt="2023-04-18T16:10:14.796" v="5909" actId="571"/>
          <ac:grpSpMkLst>
            <pc:docMk/>
            <pc:sldMk cId="3377603661" sldId="2024"/>
            <ac:grpSpMk id="167" creationId="{9C1CBCE9-700D-4627-A8B4-D8FB3D8D9770}"/>
          </ac:grpSpMkLst>
        </pc:grpChg>
        <pc:cxnChg chg="mod">
          <ac:chgData name="RenjieZhao" userId="05b33a9d-2676-47ce-b507-a0a3aec2ffa9" providerId="ADAL" clId="{5BA80E42-B65C-499A-8720-9897E1365024}" dt="2023-04-18T16:10:14.796" v="5909" actId="571"/>
          <ac:cxnSpMkLst>
            <pc:docMk/>
            <pc:sldMk cId="3377603661" sldId="2024"/>
            <ac:cxnSpMk id="113" creationId="{A94C49DE-0CC2-2570-F236-27C35DDA8E3A}"/>
          </ac:cxnSpMkLst>
        </pc:cxnChg>
        <pc:cxnChg chg="mod">
          <ac:chgData name="RenjieZhao" userId="05b33a9d-2676-47ce-b507-a0a3aec2ffa9" providerId="ADAL" clId="{5BA80E42-B65C-499A-8720-9897E1365024}" dt="2023-04-18T16:10:14.796" v="5909" actId="571"/>
          <ac:cxnSpMkLst>
            <pc:docMk/>
            <pc:sldMk cId="3377603661" sldId="2024"/>
            <ac:cxnSpMk id="114" creationId="{869FFFDD-4D24-F0FA-5796-7CC40E27C627}"/>
          </ac:cxnSpMkLst>
        </pc:cxnChg>
        <pc:cxnChg chg="mod">
          <ac:chgData name="RenjieZhao" userId="05b33a9d-2676-47ce-b507-a0a3aec2ffa9" providerId="ADAL" clId="{5BA80E42-B65C-499A-8720-9897E1365024}" dt="2023-04-18T16:10:14.796" v="5909" actId="571"/>
          <ac:cxnSpMkLst>
            <pc:docMk/>
            <pc:sldMk cId="3377603661" sldId="2024"/>
            <ac:cxnSpMk id="115" creationId="{3C99DE29-8CBE-19BC-ED13-5200A1EC735F}"/>
          </ac:cxnSpMkLst>
        </pc:cxnChg>
        <pc:cxnChg chg="mod">
          <ac:chgData name="RenjieZhao" userId="05b33a9d-2676-47ce-b507-a0a3aec2ffa9" providerId="ADAL" clId="{5BA80E42-B65C-499A-8720-9897E1365024}" dt="2023-04-18T16:10:14.796" v="5909" actId="571"/>
          <ac:cxnSpMkLst>
            <pc:docMk/>
            <pc:sldMk cId="3377603661" sldId="2024"/>
            <ac:cxnSpMk id="116" creationId="{ADFA9B17-B9B0-3AB2-2145-52E4006BFFE7}"/>
          </ac:cxnSpMkLst>
        </pc:cxnChg>
        <pc:cxnChg chg="mod">
          <ac:chgData name="RenjieZhao" userId="05b33a9d-2676-47ce-b507-a0a3aec2ffa9" providerId="ADAL" clId="{5BA80E42-B65C-499A-8720-9897E1365024}" dt="2023-04-18T16:10:14.796" v="5909" actId="571"/>
          <ac:cxnSpMkLst>
            <pc:docMk/>
            <pc:sldMk cId="3377603661" sldId="2024"/>
            <ac:cxnSpMk id="127" creationId="{EF731EE1-09A0-CCFF-2350-BA43D01316F9}"/>
          </ac:cxnSpMkLst>
        </pc:cxnChg>
        <pc:cxnChg chg="mod">
          <ac:chgData name="RenjieZhao" userId="05b33a9d-2676-47ce-b507-a0a3aec2ffa9" providerId="ADAL" clId="{5BA80E42-B65C-499A-8720-9897E1365024}" dt="2023-04-18T16:10:14.796" v="5909" actId="571"/>
          <ac:cxnSpMkLst>
            <pc:docMk/>
            <pc:sldMk cId="3377603661" sldId="2024"/>
            <ac:cxnSpMk id="162" creationId="{FE9476DD-922F-F33F-866B-A1B9194A90C9}"/>
          </ac:cxnSpMkLst>
        </pc:cxnChg>
        <pc:cxnChg chg="mod">
          <ac:chgData name="RenjieZhao" userId="05b33a9d-2676-47ce-b507-a0a3aec2ffa9" providerId="ADAL" clId="{5BA80E42-B65C-499A-8720-9897E1365024}" dt="2023-04-18T16:10:14.796" v="5909" actId="571"/>
          <ac:cxnSpMkLst>
            <pc:docMk/>
            <pc:sldMk cId="3377603661" sldId="2024"/>
            <ac:cxnSpMk id="164" creationId="{F86E0DC0-B289-DEA2-56E0-41118B40237F}"/>
          </ac:cxnSpMkLst>
        </pc:cxnChg>
        <pc:cxnChg chg="mod">
          <ac:chgData name="RenjieZhao" userId="05b33a9d-2676-47ce-b507-a0a3aec2ffa9" providerId="ADAL" clId="{5BA80E42-B65C-499A-8720-9897E1365024}" dt="2023-04-18T16:10:14.796" v="5909" actId="571"/>
          <ac:cxnSpMkLst>
            <pc:docMk/>
            <pc:sldMk cId="3377603661" sldId="2024"/>
            <ac:cxnSpMk id="165" creationId="{B3C156AE-0C65-C67F-EA57-01C931EB552F}"/>
          </ac:cxnSpMkLst>
        </pc:cxnChg>
      </pc:sldChg>
      <pc:sldChg chg="modAnim modNotesTx">
        <pc:chgData name="RenjieZhao" userId="05b33a9d-2676-47ce-b507-a0a3aec2ffa9" providerId="ADAL" clId="{5BA80E42-B65C-499A-8720-9897E1365024}" dt="2023-04-18T03:24:37.215" v="4460"/>
        <pc:sldMkLst>
          <pc:docMk/>
          <pc:sldMk cId="1474220997" sldId="2027"/>
        </pc:sldMkLst>
      </pc:sldChg>
      <pc:sldChg chg="addSp delSp modSp mod addAnim delAnim modAnim modNotesTx">
        <pc:chgData name="RenjieZhao" userId="05b33a9d-2676-47ce-b507-a0a3aec2ffa9" providerId="ADAL" clId="{5BA80E42-B65C-499A-8720-9897E1365024}" dt="2023-04-18T01:35:26.453" v="2131"/>
        <pc:sldMkLst>
          <pc:docMk/>
          <pc:sldMk cId="3465136817" sldId="2034"/>
        </pc:sldMkLst>
        <pc:spChg chg="mod">
          <ac:chgData name="RenjieZhao" userId="05b33a9d-2676-47ce-b507-a0a3aec2ffa9" providerId="ADAL" clId="{5BA80E42-B65C-499A-8720-9897E1365024}" dt="2023-04-18T01:35:06.338" v="2129" actId="6549"/>
          <ac:spMkLst>
            <pc:docMk/>
            <pc:sldMk cId="3465136817" sldId="2034"/>
            <ac:spMk id="3" creationId="{CDC8294E-7DCD-5036-1A8F-B3273E7E320D}"/>
          </ac:spMkLst>
        </pc:spChg>
        <pc:spChg chg="add del">
          <ac:chgData name="RenjieZhao" userId="05b33a9d-2676-47ce-b507-a0a3aec2ffa9" providerId="ADAL" clId="{5BA80E42-B65C-499A-8720-9897E1365024}" dt="2023-04-18T01:32:49.580" v="2121" actId="478"/>
          <ac:spMkLst>
            <pc:docMk/>
            <pc:sldMk cId="3465136817" sldId="2034"/>
            <ac:spMk id="10" creationId="{E9118F51-0CF5-92A6-722B-F3163D323A1C}"/>
          </ac:spMkLst>
        </pc:spChg>
        <pc:spChg chg="add del">
          <ac:chgData name="RenjieZhao" userId="05b33a9d-2676-47ce-b507-a0a3aec2ffa9" providerId="ADAL" clId="{5BA80E42-B65C-499A-8720-9897E1365024}" dt="2023-04-18T01:32:49.580" v="2121" actId="478"/>
          <ac:spMkLst>
            <pc:docMk/>
            <pc:sldMk cId="3465136817" sldId="2034"/>
            <ac:spMk id="11" creationId="{176E2B43-78CB-9C6A-07B8-5D06A492B95B}"/>
          </ac:spMkLst>
        </pc:spChg>
        <pc:spChg chg="add del">
          <ac:chgData name="RenjieZhao" userId="05b33a9d-2676-47ce-b507-a0a3aec2ffa9" providerId="ADAL" clId="{5BA80E42-B65C-499A-8720-9897E1365024}" dt="2023-04-18T01:32:49.580" v="2121" actId="478"/>
          <ac:spMkLst>
            <pc:docMk/>
            <pc:sldMk cId="3465136817" sldId="2034"/>
            <ac:spMk id="12" creationId="{37A9260C-9978-91F2-58ED-718DE259961C}"/>
          </ac:spMkLst>
        </pc:spChg>
        <pc:spChg chg="add del">
          <ac:chgData name="RenjieZhao" userId="05b33a9d-2676-47ce-b507-a0a3aec2ffa9" providerId="ADAL" clId="{5BA80E42-B65C-499A-8720-9897E1365024}" dt="2023-04-18T01:32:49.580" v="2121" actId="478"/>
          <ac:spMkLst>
            <pc:docMk/>
            <pc:sldMk cId="3465136817" sldId="2034"/>
            <ac:spMk id="13" creationId="{A4410308-9548-5E3D-8412-366215BF9E0F}"/>
          </ac:spMkLst>
        </pc:spChg>
        <pc:spChg chg="add del">
          <ac:chgData name="RenjieZhao" userId="05b33a9d-2676-47ce-b507-a0a3aec2ffa9" providerId="ADAL" clId="{5BA80E42-B65C-499A-8720-9897E1365024}" dt="2023-04-18T01:32:49.580" v="2121" actId="478"/>
          <ac:spMkLst>
            <pc:docMk/>
            <pc:sldMk cId="3465136817" sldId="2034"/>
            <ac:spMk id="15" creationId="{D0297C29-1926-F239-F204-BA9E5C9B5A3C}"/>
          </ac:spMkLst>
        </pc:spChg>
        <pc:spChg chg="add del">
          <ac:chgData name="RenjieZhao" userId="05b33a9d-2676-47ce-b507-a0a3aec2ffa9" providerId="ADAL" clId="{5BA80E42-B65C-499A-8720-9897E1365024}" dt="2023-04-18T01:32:49.580" v="2121" actId="478"/>
          <ac:spMkLst>
            <pc:docMk/>
            <pc:sldMk cId="3465136817" sldId="2034"/>
            <ac:spMk id="18" creationId="{BC8E5DBE-5B8C-2D53-CF78-206C005217E6}"/>
          </ac:spMkLst>
        </pc:spChg>
        <pc:spChg chg="add del">
          <ac:chgData name="RenjieZhao" userId="05b33a9d-2676-47ce-b507-a0a3aec2ffa9" providerId="ADAL" clId="{5BA80E42-B65C-499A-8720-9897E1365024}" dt="2023-04-18T01:32:49.580" v="2121" actId="478"/>
          <ac:spMkLst>
            <pc:docMk/>
            <pc:sldMk cId="3465136817" sldId="2034"/>
            <ac:spMk id="20" creationId="{2241E7C3-A90F-DD52-8690-A41251DCD364}"/>
          </ac:spMkLst>
        </pc:spChg>
        <pc:spChg chg="add del">
          <ac:chgData name="RenjieZhao" userId="05b33a9d-2676-47ce-b507-a0a3aec2ffa9" providerId="ADAL" clId="{5BA80E42-B65C-499A-8720-9897E1365024}" dt="2023-04-18T01:32:49.580" v="2121" actId="478"/>
          <ac:spMkLst>
            <pc:docMk/>
            <pc:sldMk cId="3465136817" sldId="2034"/>
            <ac:spMk id="21" creationId="{9C65401A-DF1A-30C0-08F5-ABF1F962AD12}"/>
          </ac:spMkLst>
        </pc:spChg>
        <pc:spChg chg="add del">
          <ac:chgData name="RenjieZhao" userId="05b33a9d-2676-47ce-b507-a0a3aec2ffa9" providerId="ADAL" clId="{5BA80E42-B65C-499A-8720-9897E1365024}" dt="2023-04-18T01:32:49.580" v="2121" actId="478"/>
          <ac:spMkLst>
            <pc:docMk/>
            <pc:sldMk cId="3465136817" sldId="2034"/>
            <ac:spMk id="23" creationId="{367C11B0-4C7C-2551-BDCD-AD8039F1E5DE}"/>
          </ac:spMkLst>
        </pc:spChg>
        <pc:spChg chg="add del mod">
          <ac:chgData name="RenjieZhao" userId="05b33a9d-2676-47ce-b507-a0a3aec2ffa9" providerId="ADAL" clId="{5BA80E42-B65C-499A-8720-9897E1365024}" dt="2023-04-18T01:30:14.588" v="2091"/>
          <ac:spMkLst>
            <pc:docMk/>
            <pc:sldMk cId="3465136817" sldId="2034"/>
            <ac:spMk id="28" creationId="{B547638C-B803-C301-CCD3-1DFB313DABD3}"/>
          </ac:spMkLst>
        </pc:spChg>
        <pc:spChg chg="del mod">
          <ac:chgData name="RenjieZhao" userId="05b33a9d-2676-47ce-b507-a0a3aec2ffa9" providerId="ADAL" clId="{5BA80E42-B65C-499A-8720-9897E1365024}" dt="2023-04-17T19:23:26.399" v="3" actId="478"/>
          <ac:spMkLst>
            <pc:docMk/>
            <pc:sldMk cId="3465136817" sldId="2034"/>
            <ac:spMk id="29" creationId="{C77D2BA6-71AE-0F2A-9156-40BE5CB2C5AB}"/>
          </ac:spMkLst>
        </pc:spChg>
        <pc:spChg chg="add del mod">
          <ac:chgData name="RenjieZhao" userId="05b33a9d-2676-47ce-b507-a0a3aec2ffa9" providerId="ADAL" clId="{5BA80E42-B65C-499A-8720-9897E1365024}" dt="2023-04-18T01:30:14.588" v="2091"/>
          <ac:spMkLst>
            <pc:docMk/>
            <pc:sldMk cId="3465136817" sldId="2034"/>
            <ac:spMk id="30" creationId="{6E961106-C2CC-37DF-EA5C-FA5BA698E66A}"/>
          </ac:spMkLst>
        </pc:spChg>
        <pc:spChg chg="add del mod">
          <ac:chgData name="RenjieZhao" userId="05b33a9d-2676-47ce-b507-a0a3aec2ffa9" providerId="ADAL" clId="{5BA80E42-B65C-499A-8720-9897E1365024}" dt="2023-04-18T01:30:14.588" v="2091"/>
          <ac:spMkLst>
            <pc:docMk/>
            <pc:sldMk cId="3465136817" sldId="2034"/>
            <ac:spMk id="31" creationId="{78ABF7B9-C74C-E64C-00B2-C6EE319E5545}"/>
          </ac:spMkLst>
        </pc:spChg>
        <pc:spChg chg="add del mod">
          <ac:chgData name="RenjieZhao" userId="05b33a9d-2676-47ce-b507-a0a3aec2ffa9" providerId="ADAL" clId="{5BA80E42-B65C-499A-8720-9897E1365024}" dt="2023-04-18T01:30:14.588" v="2091"/>
          <ac:spMkLst>
            <pc:docMk/>
            <pc:sldMk cId="3465136817" sldId="2034"/>
            <ac:spMk id="33" creationId="{A4007D96-F702-CC7C-EABE-88C5D00CE4A4}"/>
          </ac:spMkLst>
        </pc:spChg>
        <pc:spChg chg="add del mod">
          <ac:chgData name="RenjieZhao" userId="05b33a9d-2676-47ce-b507-a0a3aec2ffa9" providerId="ADAL" clId="{5BA80E42-B65C-499A-8720-9897E1365024}" dt="2023-04-18T01:30:14.588" v="2091"/>
          <ac:spMkLst>
            <pc:docMk/>
            <pc:sldMk cId="3465136817" sldId="2034"/>
            <ac:spMk id="35" creationId="{06F919AA-8941-79E8-66DB-5BCCB03C4F2D}"/>
          </ac:spMkLst>
        </pc:spChg>
        <pc:spChg chg="add del mod">
          <ac:chgData name="RenjieZhao" userId="05b33a9d-2676-47ce-b507-a0a3aec2ffa9" providerId="ADAL" clId="{5BA80E42-B65C-499A-8720-9897E1365024}" dt="2023-04-18T01:30:14.588" v="2091"/>
          <ac:spMkLst>
            <pc:docMk/>
            <pc:sldMk cId="3465136817" sldId="2034"/>
            <ac:spMk id="37" creationId="{0438D3E0-339D-95B4-BE30-6585C57C4AB9}"/>
          </ac:spMkLst>
        </pc:spChg>
        <pc:spChg chg="add del mod">
          <ac:chgData name="RenjieZhao" userId="05b33a9d-2676-47ce-b507-a0a3aec2ffa9" providerId="ADAL" clId="{5BA80E42-B65C-499A-8720-9897E1365024}" dt="2023-04-18T01:30:14.588" v="2091"/>
          <ac:spMkLst>
            <pc:docMk/>
            <pc:sldMk cId="3465136817" sldId="2034"/>
            <ac:spMk id="39" creationId="{FBEE8F69-D373-62FB-E4C8-3B8F7D358BBE}"/>
          </ac:spMkLst>
        </pc:spChg>
        <pc:spChg chg="add del mod">
          <ac:chgData name="RenjieZhao" userId="05b33a9d-2676-47ce-b507-a0a3aec2ffa9" providerId="ADAL" clId="{5BA80E42-B65C-499A-8720-9897E1365024}" dt="2023-04-18T01:31:14.899" v="2105"/>
          <ac:spMkLst>
            <pc:docMk/>
            <pc:sldMk cId="3465136817" sldId="2034"/>
            <ac:spMk id="41" creationId="{56F05D00-B3C5-9510-17DF-373844EBCEFB}"/>
          </ac:spMkLst>
        </pc:spChg>
        <pc:spChg chg="add del mod">
          <ac:chgData name="RenjieZhao" userId="05b33a9d-2676-47ce-b507-a0a3aec2ffa9" providerId="ADAL" clId="{5BA80E42-B65C-499A-8720-9897E1365024}" dt="2023-04-18T01:31:14.899" v="2105"/>
          <ac:spMkLst>
            <pc:docMk/>
            <pc:sldMk cId="3465136817" sldId="2034"/>
            <ac:spMk id="42" creationId="{5FAC375E-9BE4-ABD2-9F77-CA24085B5196}"/>
          </ac:spMkLst>
        </pc:spChg>
        <pc:spChg chg="add del mod">
          <ac:chgData name="RenjieZhao" userId="05b33a9d-2676-47ce-b507-a0a3aec2ffa9" providerId="ADAL" clId="{5BA80E42-B65C-499A-8720-9897E1365024}" dt="2023-04-18T01:31:14.899" v="2105"/>
          <ac:spMkLst>
            <pc:docMk/>
            <pc:sldMk cId="3465136817" sldId="2034"/>
            <ac:spMk id="43" creationId="{AC821B9E-6964-1D11-2FC9-851D4F368075}"/>
          </ac:spMkLst>
        </pc:spChg>
        <pc:spChg chg="add del mod">
          <ac:chgData name="RenjieZhao" userId="05b33a9d-2676-47ce-b507-a0a3aec2ffa9" providerId="ADAL" clId="{5BA80E42-B65C-499A-8720-9897E1365024}" dt="2023-04-18T01:31:14.899" v="2105"/>
          <ac:spMkLst>
            <pc:docMk/>
            <pc:sldMk cId="3465136817" sldId="2034"/>
            <ac:spMk id="44" creationId="{4B80698E-89BC-1CE0-292F-67FC810895FD}"/>
          </ac:spMkLst>
        </pc:spChg>
        <pc:spChg chg="add del mod">
          <ac:chgData name="RenjieZhao" userId="05b33a9d-2676-47ce-b507-a0a3aec2ffa9" providerId="ADAL" clId="{5BA80E42-B65C-499A-8720-9897E1365024}" dt="2023-04-18T01:31:14.899" v="2105"/>
          <ac:spMkLst>
            <pc:docMk/>
            <pc:sldMk cId="3465136817" sldId="2034"/>
            <ac:spMk id="45" creationId="{8A3F18B3-56CE-1F8A-30AF-6C258CE1EC68}"/>
          </ac:spMkLst>
        </pc:spChg>
        <pc:spChg chg="add del mod">
          <ac:chgData name="RenjieZhao" userId="05b33a9d-2676-47ce-b507-a0a3aec2ffa9" providerId="ADAL" clId="{5BA80E42-B65C-499A-8720-9897E1365024}" dt="2023-04-18T01:31:14.899" v="2105"/>
          <ac:spMkLst>
            <pc:docMk/>
            <pc:sldMk cId="3465136817" sldId="2034"/>
            <ac:spMk id="48" creationId="{E9A76F72-3F96-8619-4EDC-5A440B611951}"/>
          </ac:spMkLst>
        </pc:spChg>
        <pc:spChg chg="add del mod">
          <ac:chgData name="RenjieZhao" userId="05b33a9d-2676-47ce-b507-a0a3aec2ffa9" providerId="ADAL" clId="{5BA80E42-B65C-499A-8720-9897E1365024}" dt="2023-04-18T01:31:14.899" v="2105"/>
          <ac:spMkLst>
            <pc:docMk/>
            <pc:sldMk cId="3465136817" sldId="2034"/>
            <ac:spMk id="51" creationId="{8B303382-56DE-ADDA-4466-D0596FE50F6E}"/>
          </ac:spMkLst>
        </pc:spChg>
        <pc:spChg chg="add del mod">
          <ac:chgData name="RenjieZhao" userId="05b33a9d-2676-47ce-b507-a0a3aec2ffa9" providerId="ADAL" clId="{5BA80E42-B65C-499A-8720-9897E1365024}" dt="2023-04-18T01:31:14.899" v="2105"/>
          <ac:spMkLst>
            <pc:docMk/>
            <pc:sldMk cId="3465136817" sldId="2034"/>
            <ac:spMk id="52" creationId="{0FECC384-5CC3-06FA-2BC4-C43B7A74B933}"/>
          </ac:spMkLst>
        </pc:spChg>
        <pc:spChg chg="add del mod">
          <ac:chgData name="RenjieZhao" userId="05b33a9d-2676-47ce-b507-a0a3aec2ffa9" providerId="ADAL" clId="{5BA80E42-B65C-499A-8720-9897E1365024}" dt="2023-04-18T01:31:14.899" v="2105"/>
          <ac:spMkLst>
            <pc:docMk/>
            <pc:sldMk cId="3465136817" sldId="2034"/>
            <ac:spMk id="54" creationId="{4F6DE797-2A32-D89B-A271-8AB2F75812D9}"/>
          </ac:spMkLst>
        </pc:spChg>
        <pc:spChg chg="add del mod">
          <ac:chgData name="RenjieZhao" userId="05b33a9d-2676-47ce-b507-a0a3aec2ffa9" providerId="ADAL" clId="{5BA80E42-B65C-499A-8720-9897E1365024}" dt="2023-04-18T01:31:28.171" v="2110"/>
          <ac:spMkLst>
            <pc:docMk/>
            <pc:sldMk cId="3465136817" sldId="2034"/>
            <ac:spMk id="56" creationId="{A814FDEB-37FD-B245-785C-BBAAB4BC1ED6}"/>
          </ac:spMkLst>
        </pc:spChg>
        <pc:spChg chg="add del mod">
          <ac:chgData name="RenjieZhao" userId="05b33a9d-2676-47ce-b507-a0a3aec2ffa9" providerId="ADAL" clId="{5BA80E42-B65C-499A-8720-9897E1365024}" dt="2023-04-18T01:31:28.171" v="2110"/>
          <ac:spMkLst>
            <pc:docMk/>
            <pc:sldMk cId="3465136817" sldId="2034"/>
            <ac:spMk id="57" creationId="{B4DB8B68-1118-93A4-A6E2-369B219C7935}"/>
          </ac:spMkLst>
        </pc:spChg>
        <pc:spChg chg="add del mod">
          <ac:chgData name="RenjieZhao" userId="05b33a9d-2676-47ce-b507-a0a3aec2ffa9" providerId="ADAL" clId="{5BA80E42-B65C-499A-8720-9897E1365024}" dt="2023-04-18T01:31:28.171" v="2110"/>
          <ac:spMkLst>
            <pc:docMk/>
            <pc:sldMk cId="3465136817" sldId="2034"/>
            <ac:spMk id="58" creationId="{0FE28928-1834-A8BE-3CDD-D2D7C9546A6A}"/>
          </ac:spMkLst>
        </pc:spChg>
        <pc:spChg chg="add del mod">
          <ac:chgData name="RenjieZhao" userId="05b33a9d-2676-47ce-b507-a0a3aec2ffa9" providerId="ADAL" clId="{5BA80E42-B65C-499A-8720-9897E1365024}" dt="2023-04-18T01:31:28.171" v="2110"/>
          <ac:spMkLst>
            <pc:docMk/>
            <pc:sldMk cId="3465136817" sldId="2034"/>
            <ac:spMk id="59" creationId="{79A225F7-670D-325C-8216-D6A6AF5A305E}"/>
          </ac:spMkLst>
        </pc:spChg>
        <pc:spChg chg="add del mod">
          <ac:chgData name="RenjieZhao" userId="05b33a9d-2676-47ce-b507-a0a3aec2ffa9" providerId="ADAL" clId="{5BA80E42-B65C-499A-8720-9897E1365024}" dt="2023-04-18T01:31:28.171" v="2110"/>
          <ac:spMkLst>
            <pc:docMk/>
            <pc:sldMk cId="3465136817" sldId="2034"/>
            <ac:spMk id="60" creationId="{C5173534-4D97-FBE9-41E7-593675A980C9}"/>
          </ac:spMkLst>
        </pc:spChg>
        <pc:spChg chg="add del mod">
          <ac:chgData name="RenjieZhao" userId="05b33a9d-2676-47ce-b507-a0a3aec2ffa9" providerId="ADAL" clId="{5BA80E42-B65C-499A-8720-9897E1365024}" dt="2023-04-18T01:31:28.171" v="2110"/>
          <ac:spMkLst>
            <pc:docMk/>
            <pc:sldMk cId="3465136817" sldId="2034"/>
            <ac:spMk id="62" creationId="{3396336E-5BA9-278F-0D59-81BFEC15657C}"/>
          </ac:spMkLst>
        </pc:spChg>
        <pc:spChg chg="add del mod">
          <ac:chgData name="RenjieZhao" userId="05b33a9d-2676-47ce-b507-a0a3aec2ffa9" providerId="ADAL" clId="{5BA80E42-B65C-499A-8720-9897E1365024}" dt="2023-04-18T01:31:28.171" v="2110"/>
          <ac:spMkLst>
            <pc:docMk/>
            <pc:sldMk cId="3465136817" sldId="2034"/>
            <ac:spMk id="64" creationId="{BD339AAD-5BEF-96D0-A80F-9495D8A79EB2}"/>
          </ac:spMkLst>
        </pc:spChg>
        <pc:spChg chg="add del mod">
          <ac:chgData name="RenjieZhao" userId="05b33a9d-2676-47ce-b507-a0a3aec2ffa9" providerId="ADAL" clId="{5BA80E42-B65C-499A-8720-9897E1365024}" dt="2023-04-18T01:31:28.171" v="2110"/>
          <ac:spMkLst>
            <pc:docMk/>
            <pc:sldMk cId="3465136817" sldId="2034"/>
            <ac:spMk id="65" creationId="{2EBDFFE3-B9D2-5DF7-6F00-E6D4DBB9E837}"/>
          </ac:spMkLst>
        </pc:spChg>
        <pc:spChg chg="add del mod">
          <ac:chgData name="RenjieZhao" userId="05b33a9d-2676-47ce-b507-a0a3aec2ffa9" providerId="ADAL" clId="{5BA80E42-B65C-499A-8720-9897E1365024}" dt="2023-04-18T01:31:28.171" v="2110"/>
          <ac:spMkLst>
            <pc:docMk/>
            <pc:sldMk cId="3465136817" sldId="2034"/>
            <ac:spMk id="67" creationId="{85BA565E-185B-916B-09B7-C52009B9FED4}"/>
          </ac:spMkLst>
        </pc:spChg>
        <pc:spChg chg="add mod">
          <ac:chgData name="RenjieZhao" userId="05b33a9d-2676-47ce-b507-a0a3aec2ffa9" providerId="ADAL" clId="{5BA80E42-B65C-499A-8720-9897E1365024}" dt="2023-04-18T01:32:50.370" v="2122"/>
          <ac:spMkLst>
            <pc:docMk/>
            <pc:sldMk cId="3465136817" sldId="2034"/>
            <ac:spMk id="70" creationId="{3F30421E-6C19-4CD1-117C-B1A77BD96353}"/>
          </ac:spMkLst>
        </pc:spChg>
        <pc:spChg chg="add mod">
          <ac:chgData name="RenjieZhao" userId="05b33a9d-2676-47ce-b507-a0a3aec2ffa9" providerId="ADAL" clId="{5BA80E42-B65C-499A-8720-9897E1365024}" dt="2023-04-18T01:32:50.370" v="2122"/>
          <ac:spMkLst>
            <pc:docMk/>
            <pc:sldMk cId="3465136817" sldId="2034"/>
            <ac:spMk id="71" creationId="{0FF7AECD-72A3-3226-4747-5F19A8B6C1FC}"/>
          </ac:spMkLst>
        </pc:spChg>
        <pc:spChg chg="add mod">
          <ac:chgData name="RenjieZhao" userId="05b33a9d-2676-47ce-b507-a0a3aec2ffa9" providerId="ADAL" clId="{5BA80E42-B65C-499A-8720-9897E1365024}" dt="2023-04-18T01:32:50.370" v="2122"/>
          <ac:spMkLst>
            <pc:docMk/>
            <pc:sldMk cId="3465136817" sldId="2034"/>
            <ac:spMk id="72" creationId="{3AB1DECC-BC7A-2982-4C46-4A31EC1774CA}"/>
          </ac:spMkLst>
        </pc:spChg>
        <pc:spChg chg="add mod">
          <ac:chgData name="RenjieZhao" userId="05b33a9d-2676-47ce-b507-a0a3aec2ffa9" providerId="ADAL" clId="{5BA80E42-B65C-499A-8720-9897E1365024}" dt="2023-04-18T01:32:50.370" v="2122"/>
          <ac:spMkLst>
            <pc:docMk/>
            <pc:sldMk cId="3465136817" sldId="2034"/>
            <ac:spMk id="73" creationId="{4943B9FA-61E4-9658-2B0A-9B5581ADEE14}"/>
          </ac:spMkLst>
        </pc:spChg>
        <pc:spChg chg="add mod">
          <ac:chgData name="RenjieZhao" userId="05b33a9d-2676-47ce-b507-a0a3aec2ffa9" providerId="ADAL" clId="{5BA80E42-B65C-499A-8720-9897E1365024}" dt="2023-04-18T01:32:50.370" v="2122"/>
          <ac:spMkLst>
            <pc:docMk/>
            <pc:sldMk cId="3465136817" sldId="2034"/>
            <ac:spMk id="74" creationId="{F08675F7-CE0C-3976-6159-3D1DC2E46D34}"/>
          </ac:spMkLst>
        </pc:spChg>
        <pc:spChg chg="add mod">
          <ac:chgData name="RenjieZhao" userId="05b33a9d-2676-47ce-b507-a0a3aec2ffa9" providerId="ADAL" clId="{5BA80E42-B65C-499A-8720-9897E1365024}" dt="2023-04-18T01:32:50.370" v="2122"/>
          <ac:spMkLst>
            <pc:docMk/>
            <pc:sldMk cId="3465136817" sldId="2034"/>
            <ac:spMk id="76" creationId="{9FBA7B87-CC7D-01A9-B030-F28AF6A75699}"/>
          </ac:spMkLst>
        </pc:spChg>
        <pc:spChg chg="add mod">
          <ac:chgData name="RenjieZhao" userId="05b33a9d-2676-47ce-b507-a0a3aec2ffa9" providerId="ADAL" clId="{5BA80E42-B65C-499A-8720-9897E1365024}" dt="2023-04-18T01:32:50.370" v="2122"/>
          <ac:spMkLst>
            <pc:docMk/>
            <pc:sldMk cId="3465136817" sldId="2034"/>
            <ac:spMk id="78" creationId="{9856F731-F905-E8CF-DC36-658A9FDC723D}"/>
          </ac:spMkLst>
        </pc:spChg>
        <pc:spChg chg="add mod">
          <ac:chgData name="RenjieZhao" userId="05b33a9d-2676-47ce-b507-a0a3aec2ffa9" providerId="ADAL" clId="{5BA80E42-B65C-499A-8720-9897E1365024}" dt="2023-04-18T01:32:50.370" v="2122"/>
          <ac:spMkLst>
            <pc:docMk/>
            <pc:sldMk cId="3465136817" sldId="2034"/>
            <ac:spMk id="79" creationId="{B6AD444A-2C19-FCC0-232C-72BB4D7265B6}"/>
          </ac:spMkLst>
        </pc:spChg>
        <pc:spChg chg="add mod">
          <ac:chgData name="RenjieZhao" userId="05b33a9d-2676-47ce-b507-a0a3aec2ffa9" providerId="ADAL" clId="{5BA80E42-B65C-499A-8720-9897E1365024}" dt="2023-04-18T01:32:50.370" v="2122"/>
          <ac:spMkLst>
            <pc:docMk/>
            <pc:sldMk cId="3465136817" sldId="2034"/>
            <ac:spMk id="81" creationId="{86DE42AC-EB09-C771-E74E-C0B496A96F09}"/>
          </ac:spMkLst>
        </pc:spChg>
        <pc:cxnChg chg="add del">
          <ac:chgData name="RenjieZhao" userId="05b33a9d-2676-47ce-b507-a0a3aec2ffa9" providerId="ADAL" clId="{5BA80E42-B65C-499A-8720-9897E1365024}" dt="2023-04-18T01:32:49.580" v="2121" actId="478"/>
          <ac:cxnSpMkLst>
            <pc:docMk/>
            <pc:sldMk cId="3465136817" sldId="2034"/>
            <ac:cxnSpMk id="17" creationId="{9CE60D98-B905-7C89-4128-C831890354F8}"/>
          </ac:cxnSpMkLst>
        </pc:cxnChg>
        <pc:cxnChg chg="add del">
          <ac:chgData name="RenjieZhao" userId="05b33a9d-2676-47ce-b507-a0a3aec2ffa9" providerId="ADAL" clId="{5BA80E42-B65C-499A-8720-9897E1365024}" dt="2023-04-18T01:32:49.580" v="2121" actId="478"/>
          <ac:cxnSpMkLst>
            <pc:docMk/>
            <pc:sldMk cId="3465136817" sldId="2034"/>
            <ac:cxnSpMk id="19" creationId="{332C5A71-6C5B-3014-0691-4B07C5151F6C}"/>
          </ac:cxnSpMkLst>
        </pc:cxnChg>
        <pc:cxnChg chg="add del">
          <ac:chgData name="RenjieZhao" userId="05b33a9d-2676-47ce-b507-a0a3aec2ffa9" providerId="ADAL" clId="{5BA80E42-B65C-499A-8720-9897E1365024}" dt="2023-04-18T01:32:49.580" v="2121" actId="478"/>
          <ac:cxnSpMkLst>
            <pc:docMk/>
            <pc:sldMk cId="3465136817" sldId="2034"/>
            <ac:cxnSpMk id="22" creationId="{B708CC79-8561-F538-7860-523DA5F40F34}"/>
          </ac:cxnSpMkLst>
        </pc:cxnChg>
        <pc:cxnChg chg="del">
          <ac:chgData name="RenjieZhao" userId="05b33a9d-2676-47ce-b507-a0a3aec2ffa9" providerId="ADAL" clId="{5BA80E42-B65C-499A-8720-9897E1365024}" dt="2023-04-18T01:32:49.580" v="2121" actId="478"/>
          <ac:cxnSpMkLst>
            <pc:docMk/>
            <pc:sldMk cId="3465136817" sldId="2034"/>
            <ac:cxnSpMk id="24" creationId="{7837C8C8-1517-F1A3-16C5-FCA85628A016}"/>
          </ac:cxnSpMkLst>
        </pc:cxnChg>
        <pc:cxnChg chg="del mod">
          <ac:chgData name="RenjieZhao" userId="05b33a9d-2676-47ce-b507-a0a3aec2ffa9" providerId="ADAL" clId="{5BA80E42-B65C-499A-8720-9897E1365024}" dt="2023-04-18T01:32:49.580" v="2121" actId="478"/>
          <ac:cxnSpMkLst>
            <pc:docMk/>
            <pc:sldMk cId="3465136817" sldId="2034"/>
            <ac:cxnSpMk id="26" creationId="{A635BDE1-8DD1-E0DB-5CF3-170EC04817F0}"/>
          </ac:cxnSpMkLst>
        </pc:cxnChg>
        <pc:cxnChg chg="add del">
          <ac:chgData name="RenjieZhao" userId="05b33a9d-2676-47ce-b507-a0a3aec2ffa9" providerId="ADAL" clId="{5BA80E42-B65C-499A-8720-9897E1365024}" dt="2023-04-18T01:32:49.580" v="2121" actId="478"/>
          <ac:cxnSpMkLst>
            <pc:docMk/>
            <pc:sldMk cId="3465136817" sldId="2034"/>
            <ac:cxnSpMk id="27" creationId="{9A2131E4-7673-2FA7-E392-D4DFFCB19E84}"/>
          </ac:cxnSpMkLst>
        </pc:cxnChg>
        <pc:cxnChg chg="add del mod">
          <ac:chgData name="RenjieZhao" userId="05b33a9d-2676-47ce-b507-a0a3aec2ffa9" providerId="ADAL" clId="{5BA80E42-B65C-499A-8720-9897E1365024}" dt="2023-04-18T01:30:14.588" v="2091"/>
          <ac:cxnSpMkLst>
            <pc:docMk/>
            <pc:sldMk cId="3465136817" sldId="2034"/>
            <ac:cxnSpMk id="32" creationId="{6FF46D4A-E1EB-0435-D153-3B54DA9F717D}"/>
          </ac:cxnSpMkLst>
        </pc:cxnChg>
        <pc:cxnChg chg="add del mod">
          <ac:chgData name="RenjieZhao" userId="05b33a9d-2676-47ce-b507-a0a3aec2ffa9" providerId="ADAL" clId="{5BA80E42-B65C-499A-8720-9897E1365024}" dt="2023-04-18T01:30:14.588" v="2091"/>
          <ac:cxnSpMkLst>
            <pc:docMk/>
            <pc:sldMk cId="3465136817" sldId="2034"/>
            <ac:cxnSpMk id="34" creationId="{3681E373-7221-6D1F-995F-D78B7FA4A386}"/>
          </ac:cxnSpMkLst>
        </pc:cxnChg>
        <pc:cxnChg chg="add del mod">
          <ac:chgData name="RenjieZhao" userId="05b33a9d-2676-47ce-b507-a0a3aec2ffa9" providerId="ADAL" clId="{5BA80E42-B65C-499A-8720-9897E1365024}" dt="2023-04-18T01:30:14.588" v="2091"/>
          <ac:cxnSpMkLst>
            <pc:docMk/>
            <pc:sldMk cId="3465136817" sldId="2034"/>
            <ac:cxnSpMk id="38" creationId="{0AAA6434-1608-5EF0-51CA-35D92957D7CE}"/>
          </ac:cxnSpMkLst>
        </pc:cxnChg>
        <pc:cxnChg chg="add del mod">
          <ac:chgData name="RenjieZhao" userId="05b33a9d-2676-47ce-b507-a0a3aec2ffa9" providerId="ADAL" clId="{5BA80E42-B65C-499A-8720-9897E1365024}" dt="2023-04-18T01:30:14.588" v="2091"/>
          <ac:cxnSpMkLst>
            <pc:docMk/>
            <pc:sldMk cId="3465136817" sldId="2034"/>
            <ac:cxnSpMk id="40" creationId="{9ABDE75C-26ED-17AE-EB19-550335BD4DAF}"/>
          </ac:cxnSpMkLst>
        </pc:cxnChg>
        <pc:cxnChg chg="add del mod">
          <ac:chgData name="RenjieZhao" userId="05b33a9d-2676-47ce-b507-a0a3aec2ffa9" providerId="ADAL" clId="{5BA80E42-B65C-499A-8720-9897E1365024}" dt="2023-04-18T01:31:14.899" v="2105"/>
          <ac:cxnSpMkLst>
            <pc:docMk/>
            <pc:sldMk cId="3465136817" sldId="2034"/>
            <ac:cxnSpMk id="47" creationId="{E9B19C75-1C4F-F6B5-F239-C1D3FEBAF86B}"/>
          </ac:cxnSpMkLst>
        </pc:cxnChg>
        <pc:cxnChg chg="add del mod">
          <ac:chgData name="RenjieZhao" userId="05b33a9d-2676-47ce-b507-a0a3aec2ffa9" providerId="ADAL" clId="{5BA80E42-B65C-499A-8720-9897E1365024}" dt="2023-04-18T01:31:14.899" v="2105"/>
          <ac:cxnSpMkLst>
            <pc:docMk/>
            <pc:sldMk cId="3465136817" sldId="2034"/>
            <ac:cxnSpMk id="50" creationId="{B92A46F3-4250-68E5-A97B-ADC04BEE531A}"/>
          </ac:cxnSpMkLst>
        </pc:cxnChg>
        <pc:cxnChg chg="add del mod">
          <ac:chgData name="RenjieZhao" userId="05b33a9d-2676-47ce-b507-a0a3aec2ffa9" providerId="ADAL" clId="{5BA80E42-B65C-499A-8720-9897E1365024}" dt="2023-04-18T01:31:14.899" v="2105"/>
          <ac:cxnSpMkLst>
            <pc:docMk/>
            <pc:sldMk cId="3465136817" sldId="2034"/>
            <ac:cxnSpMk id="53" creationId="{22F73E22-DFC4-F091-DDB9-BB256D4B8F6E}"/>
          </ac:cxnSpMkLst>
        </pc:cxnChg>
        <pc:cxnChg chg="add del mod">
          <ac:chgData name="RenjieZhao" userId="05b33a9d-2676-47ce-b507-a0a3aec2ffa9" providerId="ADAL" clId="{5BA80E42-B65C-499A-8720-9897E1365024}" dt="2023-04-18T01:31:14.899" v="2105"/>
          <ac:cxnSpMkLst>
            <pc:docMk/>
            <pc:sldMk cId="3465136817" sldId="2034"/>
            <ac:cxnSpMk id="55" creationId="{6C451C61-2F64-E419-44DD-65BF1033FC8A}"/>
          </ac:cxnSpMkLst>
        </pc:cxnChg>
        <pc:cxnChg chg="add del mod">
          <ac:chgData name="RenjieZhao" userId="05b33a9d-2676-47ce-b507-a0a3aec2ffa9" providerId="ADAL" clId="{5BA80E42-B65C-499A-8720-9897E1365024}" dt="2023-04-18T01:31:28.171" v="2110"/>
          <ac:cxnSpMkLst>
            <pc:docMk/>
            <pc:sldMk cId="3465136817" sldId="2034"/>
            <ac:cxnSpMk id="61" creationId="{3A130696-D861-7EFB-7587-021BDEBC3520}"/>
          </ac:cxnSpMkLst>
        </pc:cxnChg>
        <pc:cxnChg chg="add del mod">
          <ac:chgData name="RenjieZhao" userId="05b33a9d-2676-47ce-b507-a0a3aec2ffa9" providerId="ADAL" clId="{5BA80E42-B65C-499A-8720-9897E1365024}" dt="2023-04-18T01:31:28.171" v="2110"/>
          <ac:cxnSpMkLst>
            <pc:docMk/>
            <pc:sldMk cId="3465136817" sldId="2034"/>
            <ac:cxnSpMk id="63" creationId="{F06C0620-B8D8-D099-3602-6E94E5AD1B25}"/>
          </ac:cxnSpMkLst>
        </pc:cxnChg>
        <pc:cxnChg chg="add del mod">
          <ac:chgData name="RenjieZhao" userId="05b33a9d-2676-47ce-b507-a0a3aec2ffa9" providerId="ADAL" clId="{5BA80E42-B65C-499A-8720-9897E1365024}" dt="2023-04-18T01:31:28.171" v="2110"/>
          <ac:cxnSpMkLst>
            <pc:docMk/>
            <pc:sldMk cId="3465136817" sldId="2034"/>
            <ac:cxnSpMk id="66" creationId="{543A26E6-BD12-CB53-72D8-E11EEF963FF3}"/>
          </ac:cxnSpMkLst>
        </pc:cxnChg>
        <pc:cxnChg chg="add del mod">
          <ac:chgData name="RenjieZhao" userId="05b33a9d-2676-47ce-b507-a0a3aec2ffa9" providerId="ADAL" clId="{5BA80E42-B65C-499A-8720-9897E1365024}" dt="2023-04-18T01:31:28.171" v="2110"/>
          <ac:cxnSpMkLst>
            <pc:docMk/>
            <pc:sldMk cId="3465136817" sldId="2034"/>
            <ac:cxnSpMk id="68" creationId="{5FE40D4C-1EB1-6247-9144-F7C8E84447CE}"/>
          </ac:cxnSpMkLst>
        </pc:cxnChg>
        <pc:cxnChg chg="add mod">
          <ac:chgData name="RenjieZhao" userId="05b33a9d-2676-47ce-b507-a0a3aec2ffa9" providerId="ADAL" clId="{5BA80E42-B65C-499A-8720-9897E1365024}" dt="2023-04-18T01:32:50.370" v="2122"/>
          <ac:cxnSpMkLst>
            <pc:docMk/>
            <pc:sldMk cId="3465136817" sldId="2034"/>
            <ac:cxnSpMk id="75" creationId="{3A67DD09-4410-AC55-C186-0689F32BE448}"/>
          </ac:cxnSpMkLst>
        </pc:cxnChg>
        <pc:cxnChg chg="add mod">
          <ac:chgData name="RenjieZhao" userId="05b33a9d-2676-47ce-b507-a0a3aec2ffa9" providerId="ADAL" clId="{5BA80E42-B65C-499A-8720-9897E1365024}" dt="2023-04-18T01:32:50.370" v="2122"/>
          <ac:cxnSpMkLst>
            <pc:docMk/>
            <pc:sldMk cId="3465136817" sldId="2034"/>
            <ac:cxnSpMk id="77" creationId="{41C63A1C-0FE4-15BA-58FE-580FAFD1F4E6}"/>
          </ac:cxnSpMkLst>
        </pc:cxnChg>
        <pc:cxnChg chg="add mod">
          <ac:chgData name="RenjieZhao" userId="05b33a9d-2676-47ce-b507-a0a3aec2ffa9" providerId="ADAL" clId="{5BA80E42-B65C-499A-8720-9897E1365024}" dt="2023-04-18T01:32:50.370" v="2122"/>
          <ac:cxnSpMkLst>
            <pc:docMk/>
            <pc:sldMk cId="3465136817" sldId="2034"/>
            <ac:cxnSpMk id="80" creationId="{0AC3B499-17C3-6B59-7AFB-CCEACCA26734}"/>
          </ac:cxnSpMkLst>
        </pc:cxnChg>
        <pc:cxnChg chg="add mod">
          <ac:chgData name="RenjieZhao" userId="05b33a9d-2676-47ce-b507-a0a3aec2ffa9" providerId="ADAL" clId="{5BA80E42-B65C-499A-8720-9897E1365024}" dt="2023-04-18T01:32:50.370" v="2122"/>
          <ac:cxnSpMkLst>
            <pc:docMk/>
            <pc:sldMk cId="3465136817" sldId="2034"/>
            <ac:cxnSpMk id="82" creationId="{89A1EF1D-6906-90D1-D9CA-D526098990B7}"/>
          </ac:cxnSpMkLst>
        </pc:cxnChg>
        <pc:cxnChg chg="add mod">
          <ac:chgData name="RenjieZhao" userId="05b33a9d-2676-47ce-b507-a0a3aec2ffa9" providerId="ADAL" clId="{5BA80E42-B65C-499A-8720-9897E1365024}" dt="2023-04-18T01:32:50.370" v="2122"/>
          <ac:cxnSpMkLst>
            <pc:docMk/>
            <pc:sldMk cId="3465136817" sldId="2034"/>
            <ac:cxnSpMk id="83" creationId="{E2BE98D2-F8B8-C51B-3ACA-C983F193D752}"/>
          </ac:cxnSpMkLst>
        </pc:cxnChg>
        <pc:cxnChg chg="add mod">
          <ac:chgData name="RenjieZhao" userId="05b33a9d-2676-47ce-b507-a0a3aec2ffa9" providerId="ADAL" clId="{5BA80E42-B65C-499A-8720-9897E1365024}" dt="2023-04-18T01:32:50.370" v="2122"/>
          <ac:cxnSpMkLst>
            <pc:docMk/>
            <pc:sldMk cId="3465136817" sldId="2034"/>
            <ac:cxnSpMk id="84" creationId="{EE399F47-C965-3B7A-E40B-01281CB85275}"/>
          </ac:cxnSpMkLst>
        </pc:cxnChg>
      </pc:sldChg>
      <pc:sldChg chg="addSp delSp modSp mod delAnim modAnim modNotesTx">
        <pc:chgData name="RenjieZhao" userId="05b33a9d-2676-47ce-b507-a0a3aec2ffa9" providerId="ADAL" clId="{5BA80E42-B65C-499A-8720-9897E1365024}" dt="2023-04-18T18:45:25.316" v="7292" actId="20577"/>
        <pc:sldMkLst>
          <pc:docMk/>
          <pc:sldMk cId="1573505155" sldId="2035"/>
        </pc:sldMkLst>
        <pc:spChg chg="mod">
          <ac:chgData name="RenjieZhao" userId="05b33a9d-2676-47ce-b507-a0a3aec2ffa9" providerId="ADAL" clId="{5BA80E42-B65C-499A-8720-9897E1365024}" dt="2023-04-17T21:19:54.999" v="514" actId="20577"/>
          <ac:spMkLst>
            <pc:docMk/>
            <pc:sldMk cId="1573505155" sldId="2035"/>
            <ac:spMk id="2" creationId="{10FE914A-F1C9-3EE6-B292-667E1C655679}"/>
          </ac:spMkLst>
        </pc:spChg>
        <pc:spChg chg="mod">
          <ac:chgData name="RenjieZhao" userId="05b33a9d-2676-47ce-b507-a0a3aec2ffa9" providerId="ADAL" clId="{5BA80E42-B65C-499A-8720-9897E1365024}" dt="2023-04-17T23:10:59.750" v="754" actId="20577"/>
          <ac:spMkLst>
            <pc:docMk/>
            <pc:sldMk cId="1573505155" sldId="2035"/>
            <ac:spMk id="3" creationId="{CDC8294E-7DCD-5036-1A8F-B3273E7E320D}"/>
          </ac:spMkLst>
        </pc:spChg>
        <pc:spChg chg="del">
          <ac:chgData name="RenjieZhao" userId="05b33a9d-2676-47ce-b507-a0a3aec2ffa9" providerId="ADAL" clId="{5BA80E42-B65C-499A-8720-9897E1365024}" dt="2023-04-17T23:06:50.264" v="685" actId="478"/>
          <ac:spMkLst>
            <pc:docMk/>
            <pc:sldMk cId="1573505155" sldId="2035"/>
            <ac:spMk id="4" creationId="{7FC08F9E-AF75-F0C9-E4E9-B114BDBA63B9}"/>
          </ac:spMkLst>
        </pc:spChg>
        <pc:spChg chg="del">
          <ac:chgData name="RenjieZhao" userId="05b33a9d-2676-47ce-b507-a0a3aec2ffa9" providerId="ADAL" clId="{5BA80E42-B65C-499A-8720-9897E1365024}" dt="2023-04-17T23:06:50.264" v="685" actId="478"/>
          <ac:spMkLst>
            <pc:docMk/>
            <pc:sldMk cId="1573505155" sldId="2035"/>
            <ac:spMk id="5" creationId="{F64D39DA-557F-4704-06A9-6E2B604F8B51}"/>
          </ac:spMkLst>
        </pc:spChg>
        <pc:spChg chg="del">
          <ac:chgData name="RenjieZhao" userId="05b33a9d-2676-47ce-b507-a0a3aec2ffa9" providerId="ADAL" clId="{5BA80E42-B65C-499A-8720-9897E1365024}" dt="2023-04-17T23:06:50.264" v="685" actId="478"/>
          <ac:spMkLst>
            <pc:docMk/>
            <pc:sldMk cId="1573505155" sldId="2035"/>
            <ac:spMk id="6" creationId="{0DB9B852-E86D-5E02-3074-35EA8ECE587D}"/>
          </ac:spMkLst>
        </pc:spChg>
        <pc:spChg chg="del">
          <ac:chgData name="RenjieZhao" userId="05b33a9d-2676-47ce-b507-a0a3aec2ffa9" providerId="ADAL" clId="{5BA80E42-B65C-499A-8720-9897E1365024}" dt="2023-04-17T23:06:50.264" v="685" actId="478"/>
          <ac:spMkLst>
            <pc:docMk/>
            <pc:sldMk cId="1573505155" sldId="2035"/>
            <ac:spMk id="7" creationId="{E5C4A2A3-6224-F410-2C01-7912CF984AEB}"/>
          </ac:spMkLst>
        </pc:spChg>
        <pc:spChg chg="del">
          <ac:chgData name="RenjieZhao" userId="05b33a9d-2676-47ce-b507-a0a3aec2ffa9" providerId="ADAL" clId="{5BA80E42-B65C-499A-8720-9897E1365024}" dt="2023-04-17T23:06:50.264" v="685" actId="478"/>
          <ac:spMkLst>
            <pc:docMk/>
            <pc:sldMk cId="1573505155" sldId="2035"/>
            <ac:spMk id="8" creationId="{75368350-CC54-EAEA-69A1-9C8E34B2752E}"/>
          </ac:spMkLst>
        </pc:spChg>
        <pc:spChg chg="del">
          <ac:chgData name="RenjieZhao" userId="05b33a9d-2676-47ce-b507-a0a3aec2ffa9" providerId="ADAL" clId="{5BA80E42-B65C-499A-8720-9897E1365024}" dt="2023-04-17T23:06:50.264" v="685" actId="478"/>
          <ac:spMkLst>
            <pc:docMk/>
            <pc:sldMk cId="1573505155" sldId="2035"/>
            <ac:spMk id="9" creationId="{000A079C-38FE-6231-9487-7CE3A4AAC21B}"/>
          </ac:spMkLst>
        </pc:spChg>
        <pc:spChg chg="mod">
          <ac:chgData name="RenjieZhao" userId="05b33a9d-2676-47ce-b507-a0a3aec2ffa9" providerId="ADAL" clId="{5BA80E42-B65C-499A-8720-9897E1365024}" dt="2023-04-17T19:23:42.568" v="9" actId="1076"/>
          <ac:spMkLst>
            <pc:docMk/>
            <pc:sldMk cId="1573505155" sldId="2035"/>
            <ac:spMk id="10" creationId="{518465E3-1C2B-4964-F39C-EF2FDD3351E0}"/>
          </ac:spMkLst>
        </pc:spChg>
        <pc:spChg chg="add mod">
          <ac:chgData name="RenjieZhao" userId="05b33a9d-2676-47ce-b507-a0a3aec2ffa9" providerId="ADAL" clId="{5BA80E42-B65C-499A-8720-9897E1365024}" dt="2023-04-17T19:23:51.539" v="12"/>
          <ac:spMkLst>
            <pc:docMk/>
            <pc:sldMk cId="1573505155" sldId="2035"/>
            <ac:spMk id="11" creationId="{8070CE44-B659-F3CC-6D50-E86B169C1B23}"/>
          </ac:spMkLst>
        </pc:spChg>
        <pc:spChg chg="add mod">
          <ac:chgData name="RenjieZhao" userId="05b33a9d-2676-47ce-b507-a0a3aec2ffa9" providerId="ADAL" clId="{5BA80E42-B65C-499A-8720-9897E1365024}" dt="2023-04-17T23:06:58.114" v="686" actId="571"/>
          <ac:spMkLst>
            <pc:docMk/>
            <pc:sldMk cId="1573505155" sldId="2035"/>
            <ac:spMk id="12" creationId="{202AA6DA-AABA-2790-0B27-94342F39BA10}"/>
          </ac:spMkLst>
        </pc:spChg>
        <pc:spChg chg="add mod">
          <ac:chgData name="RenjieZhao" userId="05b33a9d-2676-47ce-b507-a0a3aec2ffa9" providerId="ADAL" clId="{5BA80E42-B65C-499A-8720-9897E1365024}" dt="2023-04-17T23:06:58.114" v="686" actId="571"/>
          <ac:spMkLst>
            <pc:docMk/>
            <pc:sldMk cId="1573505155" sldId="2035"/>
            <ac:spMk id="13" creationId="{AC9BFCEC-1E55-C273-D1C3-D0AF5E2AF4EE}"/>
          </ac:spMkLst>
        </pc:spChg>
        <pc:spChg chg="add mod">
          <ac:chgData name="RenjieZhao" userId="05b33a9d-2676-47ce-b507-a0a3aec2ffa9" providerId="ADAL" clId="{5BA80E42-B65C-499A-8720-9897E1365024}" dt="2023-04-17T23:06:58.114" v="686" actId="571"/>
          <ac:spMkLst>
            <pc:docMk/>
            <pc:sldMk cId="1573505155" sldId="2035"/>
            <ac:spMk id="17" creationId="{3C3CFCD0-24F8-1761-A388-1455D1C63662}"/>
          </ac:spMkLst>
        </pc:spChg>
        <pc:spChg chg="del mod">
          <ac:chgData name="RenjieZhao" userId="05b33a9d-2676-47ce-b507-a0a3aec2ffa9" providerId="ADAL" clId="{5BA80E42-B65C-499A-8720-9897E1365024}" dt="2023-04-17T19:23:51.210" v="11" actId="478"/>
          <ac:spMkLst>
            <pc:docMk/>
            <pc:sldMk cId="1573505155" sldId="2035"/>
            <ac:spMk id="22" creationId="{4A5A601A-44A3-00EB-3B8D-7D4283363177}"/>
          </ac:spMkLst>
        </pc:spChg>
        <pc:spChg chg="add mod">
          <ac:chgData name="RenjieZhao" userId="05b33a9d-2676-47ce-b507-a0a3aec2ffa9" providerId="ADAL" clId="{5BA80E42-B65C-499A-8720-9897E1365024}" dt="2023-04-17T23:06:58.114" v="686" actId="571"/>
          <ac:spMkLst>
            <pc:docMk/>
            <pc:sldMk cId="1573505155" sldId="2035"/>
            <ac:spMk id="37" creationId="{F6C6F996-83E9-6593-327B-C86FAC9254E5}"/>
          </ac:spMkLst>
        </pc:spChg>
        <pc:spChg chg="add mod">
          <ac:chgData name="RenjieZhao" userId="05b33a9d-2676-47ce-b507-a0a3aec2ffa9" providerId="ADAL" clId="{5BA80E42-B65C-499A-8720-9897E1365024}" dt="2023-04-17T23:11:03.543" v="755" actId="1076"/>
          <ac:spMkLst>
            <pc:docMk/>
            <pc:sldMk cId="1573505155" sldId="2035"/>
            <ac:spMk id="38" creationId="{CA1BC436-8DB3-1B3A-77EE-397764741067}"/>
          </ac:spMkLst>
        </pc:spChg>
        <pc:spChg chg="add mod">
          <ac:chgData name="RenjieZhao" userId="05b33a9d-2676-47ce-b507-a0a3aec2ffa9" providerId="ADAL" clId="{5BA80E42-B65C-499A-8720-9897E1365024}" dt="2023-04-17T23:11:03.543" v="755" actId="1076"/>
          <ac:spMkLst>
            <pc:docMk/>
            <pc:sldMk cId="1573505155" sldId="2035"/>
            <ac:spMk id="39" creationId="{A7DC1179-ED39-C24D-9993-D580D1B7E276}"/>
          </ac:spMkLst>
        </pc:spChg>
        <pc:spChg chg="add mod">
          <ac:chgData name="RenjieZhao" userId="05b33a9d-2676-47ce-b507-a0a3aec2ffa9" providerId="ADAL" clId="{5BA80E42-B65C-499A-8720-9897E1365024}" dt="2023-04-17T23:11:03.543" v="755" actId="1076"/>
          <ac:spMkLst>
            <pc:docMk/>
            <pc:sldMk cId="1573505155" sldId="2035"/>
            <ac:spMk id="40" creationId="{A8FF7830-19DE-3A9E-BE27-4854916A00F2}"/>
          </ac:spMkLst>
        </pc:spChg>
        <pc:spChg chg="add mod">
          <ac:chgData name="RenjieZhao" userId="05b33a9d-2676-47ce-b507-a0a3aec2ffa9" providerId="ADAL" clId="{5BA80E42-B65C-499A-8720-9897E1365024}" dt="2023-04-17T23:11:03.543" v="755" actId="1076"/>
          <ac:spMkLst>
            <pc:docMk/>
            <pc:sldMk cId="1573505155" sldId="2035"/>
            <ac:spMk id="41" creationId="{CA6A18E5-D9AD-5B7B-CCBB-A53D5FAE4A2B}"/>
          </ac:spMkLst>
        </pc:spChg>
        <pc:spChg chg="add mod">
          <ac:chgData name="RenjieZhao" userId="05b33a9d-2676-47ce-b507-a0a3aec2ffa9" providerId="ADAL" clId="{5BA80E42-B65C-499A-8720-9897E1365024}" dt="2023-04-17T23:11:03.543" v="755" actId="1076"/>
          <ac:spMkLst>
            <pc:docMk/>
            <pc:sldMk cId="1573505155" sldId="2035"/>
            <ac:spMk id="42" creationId="{23D71F05-96D5-B77D-C671-B1A9A298A4BD}"/>
          </ac:spMkLst>
        </pc:spChg>
        <pc:spChg chg="add mod">
          <ac:chgData name="RenjieZhao" userId="05b33a9d-2676-47ce-b507-a0a3aec2ffa9" providerId="ADAL" clId="{5BA80E42-B65C-499A-8720-9897E1365024}" dt="2023-04-17T23:11:03.543" v="755" actId="1076"/>
          <ac:spMkLst>
            <pc:docMk/>
            <pc:sldMk cId="1573505155" sldId="2035"/>
            <ac:spMk id="43" creationId="{0BB641BA-DBD2-4934-1DFF-FBC12749FEBC}"/>
          </ac:spMkLst>
        </pc:spChg>
        <pc:spChg chg="mod">
          <ac:chgData name="RenjieZhao" userId="05b33a9d-2676-47ce-b507-a0a3aec2ffa9" providerId="ADAL" clId="{5BA80E42-B65C-499A-8720-9897E1365024}" dt="2023-04-17T19:30:08.912" v="334" actId="20577"/>
          <ac:spMkLst>
            <pc:docMk/>
            <pc:sldMk cId="1573505155" sldId="2035"/>
            <ac:spMk id="53" creationId="{1C2F3407-3BC4-E1D5-CA38-E76B1E544E82}"/>
          </ac:spMkLst>
        </pc:spChg>
        <pc:grpChg chg="add mod">
          <ac:chgData name="RenjieZhao" userId="05b33a9d-2676-47ce-b507-a0a3aec2ffa9" providerId="ADAL" clId="{5BA80E42-B65C-499A-8720-9897E1365024}" dt="2023-04-18T03:27:43.388" v="4466" actId="1076"/>
          <ac:grpSpMkLst>
            <pc:docMk/>
            <pc:sldMk cId="1573505155" sldId="2035"/>
            <ac:grpSpMk id="4" creationId="{A6B6CE3A-749C-9374-3F6D-FFED217300BD}"/>
          </ac:grpSpMkLst>
        </pc:grpChg>
        <pc:cxnChg chg="mod">
          <ac:chgData name="RenjieZhao" userId="05b33a9d-2676-47ce-b507-a0a3aec2ffa9" providerId="ADAL" clId="{5BA80E42-B65C-499A-8720-9897E1365024}" dt="2023-04-18T03:27:39.028" v="4465"/>
          <ac:cxnSpMkLst>
            <pc:docMk/>
            <pc:sldMk cId="1573505155" sldId="2035"/>
            <ac:cxnSpMk id="5" creationId="{868E2416-414F-EC32-6B1A-A7272A530ED1}"/>
          </ac:cxnSpMkLst>
        </pc:cxnChg>
        <pc:cxnChg chg="mod">
          <ac:chgData name="RenjieZhao" userId="05b33a9d-2676-47ce-b507-a0a3aec2ffa9" providerId="ADAL" clId="{5BA80E42-B65C-499A-8720-9897E1365024}" dt="2023-04-18T03:27:39.028" v="4465"/>
          <ac:cxnSpMkLst>
            <pc:docMk/>
            <pc:sldMk cId="1573505155" sldId="2035"/>
            <ac:cxnSpMk id="6" creationId="{87EFE6F9-8437-4918-4339-5040B456D62C}"/>
          </ac:cxnSpMkLst>
        </pc:cxnChg>
        <pc:cxnChg chg="add mod">
          <ac:chgData name="RenjieZhao" userId="05b33a9d-2676-47ce-b507-a0a3aec2ffa9" providerId="ADAL" clId="{5BA80E42-B65C-499A-8720-9897E1365024}" dt="2023-04-17T23:06:58.114" v="686" actId="571"/>
          <ac:cxnSpMkLst>
            <pc:docMk/>
            <pc:sldMk cId="1573505155" sldId="2035"/>
            <ac:cxnSpMk id="14" creationId="{AC88C87E-93D9-0EA9-283C-FBCC9BAC7F16}"/>
          </ac:cxnSpMkLst>
        </pc:cxnChg>
        <pc:cxnChg chg="add mod">
          <ac:chgData name="RenjieZhao" userId="05b33a9d-2676-47ce-b507-a0a3aec2ffa9" providerId="ADAL" clId="{5BA80E42-B65C-499A-8720-9897E1365024}" dt="2023-04-17T23:06:58.114" v="686" actId="571"/>
          <ac:cxnSpMkLst>
            <pc:docMk/>
            <pc:sldMk cId="1573505155" sldId="2035"/>
            <ac:cxnSpMk id="15" creationId="{C31275E9-F93B-4AE5-FD76-7421039FDF93}"/>
          </ac:cxnSpMkLst>
        </pc:cxnChg>
        <pc:cxnChg chg="add mod">
          <ac:chgData name="RenjieZhao" userId="05b33a9d-2676-47ce-b507-a0a3aec2ffa9" providerId="ADAL" clId="{5BA80E42-B65C-499A-8720-9897E1365024}" dt="2023-04-17T23:06:58.114" v="686" actId="571"/>
          <ac:cxnSpMkLst>
            <pc:docMk/>
            <pc:sldMk cId="1573505155" sldId="2035"/>
            <ac:cxnSpMk id="16" creationId="{5FB48466-6151-0997-7C0E-7D3601F5D0D9}"/>
          </ac:cxnSpMkLst>
        </pc:cxnChg>
        <pc:cxnChg chg="add mod">
          <ac:chgData name="RenjieZhao" userId="05b33a9d-2676-47ce-b507-a0a3aec2ffa9" providerId="ADAL" clId="{5BA80E42-B65C-499A-8720-9897E1365024}" dt="2023-04-17T23:06:58.114" v="686" actId="571"/>
          <ac:cxnSpMkLst>
            <pc:docMk/>
            <pc:sldMk cId="1573505155" sldId="2035"/>
            <ac:cxnSpMk id="29" creationId="{2332690F-9FD1-7BE7-1127-1EE597FC19E5}"/>
          </ac:cxnSpMkLst>
        </pc:cxnChg>
        <pc:cxnChg chg="add mod">
          <ac:chgData name="RenjieZhao" userId="05b33a9d-2676-47ce-b507-a0a3aec2ffa9" providerId="ADAL" clId="{5BA80E42-B65C-499A-8720-9897E1365024}" dt="2023-04-17T23:06:58.114" v="686" actId="571"/>
          <ac:cxnSpMkLst>
            <pc:docMk/>
            <pc:sldMk cId="1573505155" sldId="2035"/>
            <ac:cxnSpMk id="33" creationId="{4171D625-2041-856F-EAC7-9DA3F7F55323}"/>
          </ac:cxnSpMkLst>
        </pc:cxnChg>
        <pc:cxnChg chg="add mod">
          <ac:chgData name="RenjieZhao" userId="05b33a9d-2676-47ce-b507-a0a3aec2ffa9" providerId="ADAL" clId="{5BA80E42-B65C-499A-8720-9897E1365024}" dt="2023-04-17T23:06:58.114" v="686" actId="571"/>
          <ac:cxnSpMkLst>
            <pc:docMk/>
            <pc:sldMk cId="1573505155" sldId="2035"/>
            <ac:cxnSpMk id="34" creationId="{66D851AE-0952-8D17-C63F-9C19EB0DDB82}"/>
          </ac:cxnSpMkLst>
        </pc:cxnChg>
        <pc:cxnChg chg="add mod">
          <ac:chgData name="RenjieZhao" userId="05b33a9d-2676-47ce-b507-a0a3aec2ffa9" providerId="ADAL" clId="{5BA80E42-B65C-499A-8720-9897E1365024}" dt="2023-04-17T23:06:58.114" v="686" actId="571"/>
          <ac:cxnSpMkLst>
            <pc:docMk/>
            <pc:sldMk cId="1573505155" sldId="2035"/>
            <ac:cxnSpMk id="35" creationId="{1C16599F-7005-EEDC-7C89-51079BC9F23F}"/>
          </ac:cxnSpMkLst>
        </pc:cxnChg>
      </pc:sldChg>
      <pc:sldChg chg="addSp delSp modSp mod ord">
        <pc:chgData name="RenjieZhao" userId="05b33a9d-2676-47ce-b507-a0a3aec2ffa9" providerId="ADAL" clId="{5BA80E42-B65C-499A-8720-9897E1365024}" dt="2023-04-17T23:28:00.153" v="850"/>
        <pc:sldMkLst>
          <pc:docMk/>
          <pc:sldMk cId="3543804972" sldId="2037"/>
        </pc:sldMkLst>
        <pc:spChg chg="mod">
          <ac:chgData name="RenjieZhao" userId="05b33a9d-2676-47ce-b507-a0a3aec2ffa9" providerId="ADAL" clId="{5BA80E42-B65C-499A-8720-9897E1365024}" dt="2023-04-17T19:24:17.408" v="15" actId="20577"/>
          <ac:spMkLst>
            <pc:docMk/>
            <pc:sldMk cId="3543804972" sldId="2037"/>
            <ac:spMk id="3" creationId="{CDC8294E-7DCD-5036-1A8F-B3273E7E320D}"/>
          </ac:spMkLst>
        </pc:spChg>
        <pc:spChg chg="add mod">
          <ac:chgData name="RenjieZhao" userId="05b33a9d-2676-47ce-b507-a0a3aec2ffa9" providerId="ADAL" clId="{5BA80E42-B65C-499A-8720-9897E1365024}" dt="2023-04-17T19:24:06.754" v="14"/>
          <ac:spMkLst>
            <pc:docMk/>
            <pc:sldMk cId="3543804972" sldId="2037"/>
            <ac:spMk id="10" creationId="{33408996-15D1-6797-E14A-765EFCAA67F6}"/>
          </ac:spMkLst>
        </pc:spChg>
        <pc:spChg chg="del">
          <ac:chgData name="RenjieZhao" userId="05b33a9d-2676-47ce-b507-a0a3aec2ffa9" providerId="ADAL" clId="{5BA80E42-B65C-499A-8720-9897E1365024}" dt="2023-04-17T19:24:06.328" v="13" actId="478"/>
          <ac:spMkLst>
            <pc:docMk/>
            <pc:sldMk cId="3543804972" sldId="2037"/>
            <ac:spMk id="68" creationId="{803D187F-FBDB-0CFE-6A57-756E6D2A9AE8}"/>
          </ac:spMkLst>
        </pc:spChg>
      </pc:sldChg>
      <pc:sldChg chg="modNotesTx">
        <pc:chgData name="RenjieZhao" userId="05b33a9d-2676-47ce-b507-a0a3aec2ffa9" providerId="ADAL" clId="{5BA80E42-B65C-499A-8720-9897E1365024}" dt="2023-04-17T21:08:38.844" v="392" actId="20577"/>
        <pc:sldMkLst>
          <pc:docMk/>
          <pc:sldMk cId="1655805994" sldId="2066"/>
        </pc:sldMkLst>
      </pc:sldChg>
      <pc:sldChg chg="ord modNotesTx">
        <pc:chgData name="RenjieZhao" userId="05b33a9d-2676-47ce-b507-a0a3aec2ffa9" providerId="ADAL" clId="{5BA80E42-B65C-499A-8720-9897E1365024}" dt="2023-04-18T01:13:35.357" v="1815"/>
        <pc:sldMkLst>
          <pc:docMk/>
          <pc:sldMk cId="1056726011" sldId="2072"/>
        </pc:sldMkLst>
      </pc:sldChg>
      <pc:sldChg chg="addSp modSp mod modAnim modNotesTx">
        <pc:chgData name="RenjieZhao" userId="05b33a9d-2676-47ce-b507-a0a3aec2ffa9" providerId="ADAL" clId="{5BA80E42-B65C-499A-8720-9897E1365024}" dt="2023-04-18T18:40:39.427" v="7286" actId="20577"/>
        <pc:sldMkLst>
          <pc:docMk/>
          <pc:sldMk cId="100310143" sldId="2076"/>
        </pc:sldMkLst>
        <pc:spChg chg="add mod">
          <ac:chgData name="RenjieZhao" userId="05b33a9d-2676-47ce-b507-a0a3aec2ffa9" providerId="ADAL" clId="{5BA80E42-B65C-499A-8720-9897E1365024}" dt="2023-04-18T16:19:43.308" v="6254" actId="207"/>
          <ac:spMkLst>
            <pc:docMk/>
            <pc:sldMk cId="100310143" sldId="2076"/>
            <ac:spMk id="4" creationId="{644C75B2-0383-CC08-BC3C-DA33B71437CD}"/>
          </ac:spMkLst>
        </pc:spChg>
        <pc:spChg chg="add mod">
          <ac:chgData name="RenjieZhao" userId="05b33a9d-2676-47ce-b507-a0a3aec2ffa9" providerId="ADAL" clId="{5BA80E42-B65C-499A-8720-9897E1365024}" dt="2023-04-18T16:19:43.308" v="6254" actId="207"/>
          <ac:spMkLst>
            <pc:docMk/>
            <pc:sldMk cId="100310143" sldId="2076"/>
            <ac:spMk id="5" creationId="{701408D8-D729-C7CB-FD6C-5D51605D7147}"/>
          </ac:spMkLst>
        </pc:spChg>
        <pc:spChg chg="mod">
          <ac:chgData name="RenjieZhao" userId="05b33a9d-2676-47ce-b507-a0a3aec2ffa9" providerId="ADAL" clId="{5BA80E42-B65C-499A-8720-9897E1365024}" dt="2023-04-18T03:21:38.834" v="4447" actId="20577"/>
          <ac:spMkLst>
            <pc:docMk/>
            <pc:sldMk cId="100310143" sldId="2076"/>
            <ac:spMk id="6" creationId="{E2C516BC-F864-FE29-9090-99D245887C2D}"/>
          </ac:spMkLst>
        </pc:spChg>
        <pc:spChg chg="add mod">
          <ac:chgData name="RenjieZhao" userId="05b33a9d-2676-47ce-b507-a0a3aec2ffa9" providerId="ADAL" clId="{5BA80E42-B65C-499A-8720-9897E1365024}" dt="2023-04-18T16:19:35.403" v="6253" actId="208"/>
          <ac:spMkLst>
            <pc:docMk/>
            <pc:sldMk cId="100310143" sldId="2076"/>
            <ac:spMk id="10" creationId="{6E71715C-4E70-C557-2EF6-E505B4BAB994}"/>
          </ac:spMkLst>
        </pc:spChg>
        <pc:spChg chg="add mod">
          <ac:chgData name="RenjieZhao" userId="05b33a9d-2676-47ce-b507-a0a3aec2ffa9" providerId="ADAL" clId="{5BA80E42-B65C-499A-8720-9897E1365024}" dt="2023-04-18T16:19:35.403" v="6253" actId="208"/>
          <ac:spMkLst>
            <pc:docMk/>
            <pc:sldMk cId="100310143" sldId="2076"/>
            <ac:spMk id="11" creationId="{B1EC20AA-C0B7-CD4F-3404-EA75FD7AC672}"/>
          </ac:spMkLst>
        </pc:spChg>
        <pc:spChg chg="mod">
          <ac:chgData name="RenjieZhao" userId="05b33a9d-2676-47ce-b507-a0a3aec2ffa9" providerId="ADAL" clId="{5BA80E42-B65C-499A-8720-9897E1365024}" dt="2023-04-18T16:12:54.997" v="5983" actId="1076"/>
          <ac:spMkLst>
            <pc:docMk/>
            <pc:sldMk cId="100310143" sldId="2076"/>
            <ac:spMk id="27" creationId="{4302667F-2CA6-5B29-1CC6-9928117F1492}"/>
          </ac:spMkLst>
        </pc:spChg>
      </pc:sldChg>
      <pc:sldChg chg="ord modAnim modNotesTx">
        <pc:chgData name="RenjieZhao" userId="05b33a9d-2676-47ce-b507-a0a3aec2ffa9" providerId="ADAL" clId="{5BA80E42-B65C-499A-8720-9897E1365024}" dt="2023-04-18T01:13:35.357" v="1815"/>
        <pc:sldMkLst>
          <pc:docMk/>
          <pc:sldMk cId="3667024677" sldId="2085"/>
        </pc:sldMkLst>
      </pc:sldChg>
      <pc:sldChg chg="addSp delSp modSp mod ord addAnim delAnim modAnim modNotesTx">
        <pc:chgData name="RenjieZhao" userId="05b33a9d-2676-47ce-b507-a0a3aec2ffa9" providerId="ADAL" clId="{5BA80E42-B65C-499A-8720-9897E1365024}" dt="2023-04-18T18:48:59.313" v="7320"/>
        <pc:sldMkLst>
          <pc:docMk/>
          <pc:sldMk cId="3803674692" sldId="2088"/>
        </pc:sldMkLst>
        <pc:spChg chg="del">
          <ac:chgData name="RenjieZhao" userId="05b33a9d-2676-47ce-b507-a0a3aec2ffa9" providerId="ADAL" clId="{5BA80E42-B65C-499A-8720-9897E1365024}" dt="2023-04-18T01:20:41.146" v="1944" actId="478"/>
          <ac:spMkLst>
            <pc:docMk/>
            <pc:sldMk cId="3803674692" sldId="2088"/>
            <ac:spMk id="3" creationId="{C046D99C-2CA4-24A0-3395-4DDC93CB3AFA}"/>
          </ac:spMkLst>
        </pc:spChg>
        <pc:spChg chg="mod">
          <ac:chgData name="RenjieZhao" userId="05b33a9d-2676-47ce-b507-a0a3aec2ffa9" providerId="ADAL" clId="{5BA80E42-B65C-499A-8720-9897E1365024}" dt="2023-04-18T03:09:14.266" v="3958" actId="1076"/>
          <ac:spMkLst>
            <pc:docMk/>
            <pc:sldMk cId="3803674692" sldId="2088"/>
            <ac:spMk id="4" creationId="{AFA20AC4-7B72-E5A9-2ED3-5BF0DF63B2E9}"/>
          </ac:spMkLst>
        </pc:spChg>
        <pc:spChg chg="mod">
          <ac:chgData name="RenjieZhao" userId="05b33a9d-2676-47ce-b507-a0a3aec2ffa9" providerId="ADAL" clId="{5BA80E42-B65C-499A-8720-9897E1365024}" dt="2023-04-18T03:09:14.266" v="3958" actId="1076"/>
          <ac:spMkLst>
            <pc:docMk/>
            <pc:sldMk cId="3803674692" sldId="2088"/>
            <ac:spMk id="5" creationId="{15F1374C-CB8A-BB9C-0E3B-B71B2322FD1A}"/>
          </ac:spMkLst>
        </pc:spChg>
        <pc:spChg chg="mod">
          <ac:chgData name="RenjieZhao" userId="05b33a9d-2676-47ce-b507-a0a3aec2ffa9" providerId="ADAL" clId="{5BA80E42-B65C-499A-8720-9897E1365024}" dt="2023-04-18T03:09:14.266" v="3958" actId="1076"/>
          <ac:spMkLst>
            <pc:docMk/>
            <pc:sldMk cId="3803674692" sldId="2088"/>
            <ac:spMk id="7" creationId="{369C8C52-B08E-67A6-DACC-FEB8D9A9473F}"/>
          </ac:spMkLst>
        </pc:spChg>
        <pc:spChg chg="mod">
          <ac:chgData name="RenjieZhao" userId="05b33a9d-2676-47ce-b507-a0a3aec2ffa9" providerId="ADAL" clId="{5BA80E42-B65C-499A-8720-9897E1365024}" dt="2023-04-18T03:09:14.266" v="3958" actId="1076"/>
          <ac:spMkLst>
            <pc:docMk/>
            <pc:sldMk cId="3803674692" sldId="2088"/>
            <ac:spMk id="8" creationId="{F6C47C03-9495-8F1B-8F2B-AC2241E1A9E2}"/>
          </ac:spMkLst>
        </pc:spChg>
        <pc:spChg chg="mod">
          <ac:chgData name="RenjieZhao" userId="05b33a9d-2676-47ce-b507-a0a3aec2ffa9" providerId="ADAL" clId="{5BA80E42-B65C-499A-8720-9897E1365024}" dt="2023-04-18T03:09:14.266" v="3958" actId="1076"/>
          <ac:spMkLst>
            <pc:docMk/>
            <pc:sldMk cId="3803674692" sldId="2088"/>
            <ac:spMk id="11" creationId="{3E3E83E4-5017-EEA9-EDD0-8EE9900AFF3D}"/>
          </ac:spMkLst>
        </pc:spChg>
        <pc:spChg chg="mod">
          <ac:chgData name="RenjieZhao" userId="05b33a9d-2676-47ce-b507-a0a3aec2ffa9" providerId="ADAL" clId="{5BA80E42-B65C-499A-8720-9897E1365024}" dt="2023-04-18T03:09:14.266" v="3958" actId="1076"/>
          <ac:spMkLst>
            <pc:docMk/>
            <pc:sldMk cId="3803674692" sldId="2088"/>
            <ac:spMk id="13" creationId="{5EE21137-A50D-36FA-8BF8-FCA736D4CAA5}"/>
          </ac:spMkLst>
        </pc:spChg>
        <pc:spChg chg="mod">
          <ac:chgData name="RenjieZhao" userId="05b33a9d-2676-47ce-b507-a0a3aec2ffa9" providerId="ADAL" clId="{5BA80E42-B65C-499A-8720-9897E1365024}" dt="2023-04-18T03:09:14.266" v="3958" actId="1076"/>
          <ac:spMkLst>
            <pc:docMk/>
            <pc:sldMk cId="3803674692" sldId="2088"/>
            <ac:spMk id="14" creationId="{614D28B9-C636-93B8-9801-249CE0DF71C3}"/>
          </ac:spMkLst>
        </pc:spChg>
        <pc:spChg chg="mod">
          <ac:chgData name="RenjieZhao" userId="05b33a9d-2676-47ce-b507-a0a3aec2ffa9" providerId="ADAL" clId="{5BA80E42-B65C-499A-8720-9897E1365024}" dt="2023-04-18T03:09:14.266" v="3958" actId="1076"/>
          <ac:spMkLst>
            <pc:docMk/>
            <pc:sldMk cId="3803674692" sldId="2088"/>
            <ac:spMk id="15" creationId="{DFE4C55D-95E5-FAA1-227F-060D28181963}"/>
          </ac:spMkLst>
        </pc:spChg>
        <pc:spChg chg="mod">
          <ac:chgData name="RenjieZhao" userId="05b33a9d-2676-47ce-b507-a0a3aec2ffa9" providerId="ADAL" clId="{5BA80E42-B65C-499A-8720-9897E1365024}" dt="2023-04-18T03:09:14.266" v="3958" actId="1076"/>
          <ac:spMkLst>
            <pc:docMk/>
            <pc:sldMk cId="3803674692" sldId="2088"/>
            <ac:spMk id="16" creationId="{C5C0E342-DE50-BA43-5F6B-0220C4F2CA69}"/>
          </ac:spMkLst>
        </pc:spChg>
        <pc:spChg chg="mod">
          <ac:chgData name="RenjieZhao" userId="05b33a9d-2676-47ce-b507-a0a3aec2ffa9" providerId="ADAL" clId="{5BA80E42-B65C-499A-8720-9897E1365024}" dt="2023-04-18T03:09:14.266" v="3958" actId="1076"/>
          <ac:spMkLst>
            <pc:docMk/>
            <pc:sldMk cId="3803674692" sldId="2088"/>
            <ac:spMk id="17" creationId="{4E60300C-619E-DF9E-8425-38A2179CD565}"/>
          </ac:spMkLst>
        </pc:spChg>
        <pc:spChg chg="mod">
          <ac:chgData name="RenjieZhao" userId="05b33a9d-2676-47ce-b507-a0a3aec2ffa9" providerId="ADAL" clId="{5BA80E42-B65C-499A-8720-9897E1365024}" dt="2023-04-18T03:09:14.266" v="3958" actId="1076"/>
          <ac:spMkLst>
            <pc:docMk/>
            <pc:sldMk cId="3803674692" sldId="2088"/>
            <ac:spMk id="18" creationId="{60B4288E-19F8-E9E7-DCE3-531C4FFC97AE}"/>
          </ac:spMkLst>
        </pc:spChg>
        <pc:spChg chg="add mod">
          <ac:chgData name="RenjieZhao" userId="05b33a9d-2676-47ce-b507-a0a3aec2ffa9" providerId="ADAL" clId="{5BA80E42-B65C-499A-8720-9897E1365024}" dt="2023-04-18T18:47:15.028" v="7308" actId="207"/>
          <ac:spMkLst>
            <pc:docMk/>
            <pc:sldMk cId="3803674692" sldId="2088"/>
            <ac:spMk id="21" creationId="{CFF4E92B-D074-7C16-422C-2AEBBA48006A}"/>
          </ac:spMkLst>
        </pc:spChg>
        <pc:spChg chg="mod">
          <ac:chgData name="RenjieZhao" userId="05b33a9d-2676-47ce-b507-a0a3aec2ffa9" providerId="ADAL" clId="{5BA80E42-B65C-499A-8720-9897E1365024}" dt="2023-04-18T03:09:14.266" v="3958" actId="1076"/>
          <ac:spMkLst>
            <pc:docMk/>
            <pc:sldMk cId="3803674692" sldId="2088"/>
            <ac:spMk id="22" creationId="{1DDC6A6E-7565-4A23-23A8-9775D4488D3E}"/>
          </ac:spMkLst>
        </pc:spChg>
        <pc:spChg chg="del mod">
          <ac:chgData name="RenjieZhao" userId="05b33a9d-2676-47ce-b507-a0a3aec2ffa9" providerId="ADAL" clId="{5BA80E42-B65C-499A-8720-9897E1365024}" dt="2023-04-18T03:08:35.464" v="3951" actId="478"/>
          <ac:spMkLst>
            <pc:docMk/>
            <pc:sldMk cId="3803674692" sldId="2088"/>
            <ac:spMk id="23" creationId="{2921EAF8-3F8A-2A9B-9795-48DBEECF3AF1}"/>
          </ac:spMkLst>
        </pc:spChg>
        <pc:spChg chg="add mod">
          <ac:chgData name="RenjieZhao" userId="05b33a9d-2676-47ce-b507-a0a3aec2ffa9" providerId="ADAL" clId="{5BA80E42-B65C-499A-8720-9897E1365024}" dt="2023-04-18T18:48:54.226" v="7319" actId="1076"/>
          <ac:spMkLst>
            <pc:docMk/>
            <pc:sldMk cId="3803674692" sldId="2088"/>
            <ac:spMk id="23" creationId="{B3D19587-846C-BD0E-8EAC-5EAC48D18760}"/>
          </ac:spMkLst>
        </pc:spChg>
        <pc:spChg chg="del mod">
          <ac:chgData name="RenjieZhao" userId="05b33a9d-2676-47ce-b507-a0a3aec2ffa9" providerId="ADAL" clId="{5BA80E42-B65C-499A-8720-9897E1365024}" dt="2023-04-18T03:08:33.308" v="3950" actId="478"/>
          <ac:spMkLst>
            <pc:docMk/>
            <pc:sldMk cId="3803674692" sldId="2088"/>
            <ac:spMk id="24" creationId="{A537A138-F534-ABFC-1306-EF9463B4F23B}"/>
          </ac:spMkLst>
        </pc:spChg>
        <pc:spChg chg="mod">
          <ac:chgData name="RenjieZhao" userId="05b33a9d-2676-47ce-b507-a0a3aec2ffa9" providerId="ADAL" clId="{5BA80E42-B65C-499A-8720-9897E1365024}" dt="2023-04-18T03:09:14.266" v="3958" actId="1076"/>
          <ac:spMkLst>
            <pc:docMk/>
            <pc:sldMk cId="3803674692" sldId="2088"/>
            <ac:spMk id="25" creationId="{B41F6837-D11A-1168-A55D-F6D8E23A558F}"/>
          </ac:spMkLst>
        </pc:spChg>
        <pc:spChg chg="add mod">
          <ac:chgData name="RenjieZhao" userId="05b33a9d-2676-47ce-b507-a0a3aec2ffa9" providerId="ADAL" clId="{5BA80E42-B65C-499A-8720-9897E1365024}" dt="2023-04-18T03:30:30.187" v="4514" actId="403"/>
          <ac:spMkLst>
            <pc:docMk/>
            <pc:sldMk cId="3803674692" sldId="2088"/>
            <ac:spMk id="26" creationId="{762E418E-9769-03E5-147A-C8E67D90DED6}"/>
          </ac:spMkLst>
        </pc:spChg>
        <pc:spChg chg="add mod">
          <ac:chgData name="RenjieZhao" userId="05b33a9d-2676-47ce-b507-a0a3aec2ffa9" providerId="ADAL" clId="{5BA80E42-B65C-499A-8720-9897E1365024}" dt="2023-04-18T03:30:30.187" v="4514" actId="403"/>
          <ac:spMkLst>
            <pc:docMk/>
            <pc:sldMk cId="3803674692" sldId="2088"/>
            <ac:spMk id="27" creationId="{FB27AF8B-4DC7-A725-BEB2-450B2D5415A6}"/>
          </ac:spMkLst>
        </pc:spChg>
        <pc:spChg chg="add mod">
          <ac:chgData name="RenjieZhao" userId="05b33a9d-2676-47ce-b507-a0a3aec2ffa9" providerId="ADAL" clId="{5BA80E42-B65C-499A-8720-9897E1365024}" dt="2023-04-18T03:30:30.187" v="4514" actId="403"/>
          <ac:spMkLst>
            <pc:docMk/>
            <pc:sldMk cId="3803674692" sldId="2088"/>
            <ac:spMk id="28" creationId="{11F80E9A-003F-1FB3-F4D5-3A2E95BE66E0}"/>
          </ac:spMkLst>
        </pc:spChg>
        <pc:spChg chg="add mod">
          <ac:chgData name="RenjieZhao" userId="05b33a9d-2676-47ce-b507-a0a3aec2ffa9" providerId="ADAL" clId="{5BA80E42-B65C-499A-8720-9897E1365024}" dt="2023-04-18T03:30:44.741" v="4518" actId="12788"/>
          <ac:spMkLst>
            <pc:docMk/>
            <pc:sldMk cId="3803674692" sldId="2088"/>
            <ac:spMk id="31" creationId="{2C4E36AE-C2FF-79D6-EFA9-C7C52B918E58}"/>
          </ac:spMkLst>
        </pc:spChg>
        <pc:spChg chg="add mod">
          <ac:chgData name="RenjieZhao" userId="05b33a9d-2676-47ce-b507-a0a3aec2ffa9" providerId="ADAL" clId="{5BA80E42-B65C-499A-8720-9897E1365024}" dt="2023-04-18T03:30:52.036" v="4520" actId="1076"/>
          <ac:spMkLst>
            <pc:docMk/>
            <pc:sldMk cId="3803674692" sldId="2088"/>
            <ac:spMk id="32" creationId="{365DD34B-FEF7-84CE-1A67-FE2DB58565F8}"/>
          </ac:spMkLst>
        </pc:spChg>
        <pc:spChg chg="add mod">
          <ac:chgData name="RenjieZhao" userId="05b33a9d-2676-47ce-b507-a0a3aec2ffa9" providerId="ADAL" clId="{5BA80E42-B65C-499A-8720-9897E1365024}" dt="2023-04-18T03:30:30.187" v="4514" actId="403"/>
          <ac:spMkLst>
            <pc:docMk/>
            <pc:sldMk cId="3803674692" sldId="2088"/>
            <ac:spMk id="40" creationId="{8A596E34-5D6D-16DD-A632-879354FC6B11}"/>
          </ac:spMkLst>
        </pc:spChg>
        <pc:spChg chg="add del mod">
          <ac:chgData name="RenjieZhao" userId="05b33a9d-2676-47ce-b507-a0a3aec2ffa9" providerId="ADAL" clId="{5BA80E42-B65C-499A-8720-9897E1365024}" dt="2023-04-18T01:40:13.055" v="2176" actId="478"/>
          <ac:spMkLst>
            <pc:docMk/>
            <pc:sldMk cId="3803674692" sldId="2088"/>
            <ac:spMk id="41" creationId="{EEA921FC-E35A-5774-A4D6-449909E106EB}"/>
          </ac:spMkLst>
        </pc:spChg>
        <pc:spChg chg="add mod">
          <ac:chgData name="RenjieZhao" userId="05b33a9d-2676-47ce-b507-a0a3aec2ffa9" providerId="ADAL" clId="{5BA80E42-B65C-499A-8720-9897E1365024}" dt="2023-04-18T03:30:30.187" v="4514" actId="403"/>
          <ac:spMkLst>
            <pc:docMk/>
            <pc:sldMk cId="3803674692" sldId="2088"/>
            <ac:spMk id="42" creationId="{D0E32BA6-1955-2D68-7704-DD41ACD43CB5}"/>
          </ac:spMkLst>
        </pc:spChg>
        <pc:spChg chg="add mod">
          <ac:chgData name="RenjieZhao" userId="05b33a9d-2676-47ce-b507-a0a3aec2ffa9" providerId="ADAL" clId="{5BA80E42-B65C-499A-8720-9897E1365024}" dt="2023-04-18T03:30:44.741" v="4518" actId="12788"/>
          <ac:spMkLst>
            <pc:docMk/>
            <pc:sldMk cId="3803674692" sldId="2088"/>
            <ac:spMk id="45" creationId="{E3971821-7C67-B3B2-4B79-C3F9F7909AC6}"/>
          </ac:spMkLst>
        </pc:spChg>
        <pc:spChg chg="add mod">
          <ac:chgData name="RenjieZhao" userId="05b33a9d-2676-47ce-b507-a0a3aec2ffa9" providerId="ADAL" clId="{5BA80E42-B65C-499A-8720-9897E1365024}" dt="2023-04-18T03:30:52.036" v="4520" actId="1076"/>
          <ac:spMkLst>
            <pc:docMk/>
            <pc:sldMk cId="3803674692" sldId="2088"/>
            <ac:spMk id="46" creationId="{3C101379-278E-11FB-FE9C-E64F9771C9F5}"/>
          </ac:spMkLst>
        </pc:spChg>
        <pc:spChg chg="add mod">
          <ac:chgData name="RenjieZhao" userId="05b33a9d-2676-47ce-b507-a0a3aec2ffa9" providerId="ADAL" clId="{5BA80E42-B65C-499A-8720-9897E1365024}" dt="2023-04-18T03:31:00.741" v="4521" actId="1076"/>
          <ac:spMkLst>
            <pc:docMk/>
            <pc:sldMk cId="3803674692" sldId="2088"/>
            <ac:spMk id="48" creationId="{3EB13817-060E-66C2-2760-9199AAE9212A}"/>
          </ac:spMkLst>
        </pc:spChg>
        <pc:spChg chg="add mod">
          <ac:chgData name="RenjieZhao" userId="05b33a9d-2676-47ce-b507-a0a3aec2ffa9" providerId="ADAL" clId="{5BA80E42-B65C-499A-8720-9897E1365024}" dt="2023-04-18T01:55:27.550" v="2448"/>
          <ac:spMkLst>
            <pc:docMk/>
            <pc:sldMk cId="3803674692" sldId="2088"/>
            <ac:spMk id="51" creationId="{918CFD57-DA3B-0F45-065D-6C052B426D6B}"/>
          </ac:spMkLst>
        </pc:spChg>
        <pc:grpChg chg="add mod">
          <ac:chgData name="RenjieZhao" userId="05b33a9d-2676-47ce-b507-a0a3aec2ffa9" providerId="ADAL" clId="{5BA80E42-B65C-499A-8720-9897E1365024}" dt="2023-04-18T03:30:37.196" v="4516" actId="1076"/>
          <ac:grpSpMkLst>
            <pc:docMk/>
            <pc:sldMk cId="3803674692" sldId="2088"/>
            <ac:grpSpMk id="3" creationId="{8204B026-550A-2D18-1EDE-BE884EF01CBA}"/>
          </ac:grpSpMkLst>
        </pc:grpChg>
        <pc:graphicFrameChg chg="mod">
          <ac:chgData name="RenjieZhao" userId="05b33a9d-2676-47ce-b507-a0a3aec2ffa9" providerId="ADAL" clId="{5BA80E42-B65C-499A-8720-9897E1365024}" dt="2023-04-18T03:09:14.266" v="3958" actId="1076"/>
          <ac:graphicFrameMkLst>
            <pc:docMk/>
            <pc:sldMk cId="3803674692" sldId="2088"/>
            <ac:graphicFrameMk id="6" creationId="{CB22DBB7-D401-F724-CD9D-567A11F1983E}"/>
          </ac:graphicFrameMkLst>
        </pc:graphicFrameChg>
        <pc:graphicFrameChg chg="mod">
          <ac:chgData name="RenjieZhao" userId="05b33a9d-2676-47ce-b507-a0a3aec2ffa9" providerId="ADAL" clId="{5BA80E42-B65C-499A-8720-9897E1365024}" dt="2023-04-18T03:09:14.266" v="3958" actId="1076"/>
          <ac:graphicFrameMkLst>
            <pc:docMk/>
            <pc:sldMk cId="3803674692" sldId="2088"/>
            <ac:graphicFrameMk id="10" creationId="{C3316B30-02EA-03DA-6C2C-187E74EDF375}"/>
          </ac:graphicFrameMkLst>
        </pc:graphicFrameChg>
        <pc:graphicFrameChg chg="mod">
          <ac:chgData name="RenjieZhao" userId="05b33a9d-2676-47ce-b507-a0a3aec2ffa9" providerId="ADAL" clId="{5BA80E42-B65C-499A-8720-9897E1365024}" dt="2023-04-18T03:09:14.266" v="3958" actId="1076"/>
          <ac:graphicFrameMkLst>
            <pc:docMk/>
            <pc:sldMk cId="3803674692" sldId="2088"/>
            <ac:graphicFrameMk id="12" creationId="{F3A6A499-47A4-A707-AA0C-3586110DFBD4}"/>
          </ac:graphicFrameMkLst>
        </pc:graphicFrameChg>
        <pc:graphicFrameChg chg="mod">
          <ac:chgData name="RenjieZhao" userId="05b33a9d-2676-47ce-b507-a0a3aec2ffa9" providerId="ADAL" clId="{5BA80E42-B65C-499A-8720-9897E1365024}" dt="2023-04-18T03:09:14.266" v="3958" actId="1076"/>
          <ac:graphicFrameMkLst>
            <pc:docMk/>
            <pc:sldMk cId="3803674692" sldId="2088"/>
            <ac:graphicFrameMk id="19" creationId="{5C802B49-235D-5D50-6A17-31FD10FD86FB}"/>
          </ac:graphicFrameMkLst>
        </pc:graphicFrameChg>
        <pc:graphicFrameChg chg="mod">
          <ac:chgData name="RenjieZhao" userId="05b33a9d-2676-47ce-b507-a0a3aec2ffa9" providerId="ADAL" clId="{5BA80E42-B65C-499A-8720-9897E1365024}" dt="2023-04-18T03:09:14.266" v="3958" actId="1076"/>
          <ac:graphicFrameMkLst>
            <pc:docMk/>
            <pc:sldMk cId="3803674692" sldId="2088"/>
            <ac:graphicFrameMk id="20" creationId="{BA13446F-5800-531D-B77E-DE32C391987F}"/>
          </ac:graphicFrameMkLst>
        </pc:graphicFrameChg>
        <pc:graphicFrameChg chg="del mod">
          <ac:chgData name="RenjieZhao" userId="05b33a9d-2676-47ce-b507-a0a3aec2ffa9" providerId="ADAL" clId="{5BA80E42-B65C-499A-8720-9897E1365024}" dt="2023-04-18T03:08:40.996" v="3952" actId="478"/>
          <ac:graphicFrameMkLst>
            <pc:docMk/>
            <pc:sldMk cId="3803674692" sldId="2088"/>
            <ac:graphicFrameMk id="21" creationId="{FAE2000A-6B9A-D5A4-5B22-3D1EEC120BD5}"/>
          </ac:graphicFrameMkLst>
        </pc:graphicFrameChg>
        <pc:cxnChg chg="mod">
          <ac:chgData name="RenjieZhao" userId="05b33a9d-2676-47ce-b507-a0a3aec2ffa9" providerId="ADAL" clId="{5BA80E42-B65C-499A-8720-9897E1365024}" dt="2023-04-18T03:09:14.266" v="3958" actId="1076"/>
          <ac:cxnSpMkLst>
            <pc:docMk/>
            <pc:sldMk cId="3803674692" sldId="2088"/>
            <ac:cxnSpMk id="9" creationId="{F2919B16-B1B1-285D-410C-7EF6B3349389}"/>
          </ac:cxnSpMkLst>
        </pc:cxnChg>
        <pc:cxnChg chg="add mod">
          <ac:chgData name="RenjieZhao" userId="05b33a9d-2676-47ce-b507-a0a3aec2ffa9" providerId="ADAL" clId="{5BA80E42-B65C-499A-8720-9897E1365024}" dt="2023-04-18T18:47:20.077" v="7309" actId="208"/>
          <ac:cxnSpMkLst>
            <pc:docMk/>
            <pc:sldMk cId="3803674692" sldId="2088"/>
            <ac:cxnSpMk id="24" creationId="{E89C732F-3E8A-C37C-0E4B-2D21E73BAC6A}"/>
          </ac:cxnSpMkLst>
        </pc:cxnChg>
        <pc:cxnChg chg="add mod">
          <ac:chgData name="RenjieZhao" userId="05b33a9d-2676-47ce-b507-a0a3aec2ffa9" providerId="ADAL" clId="{5BA80E42-B65C-499A-8720-9897E1365024}" dt="2023-04-18T03:30:30.187" v="4514" actId="403"/>
          <ac:cxnSpMkLst>
            <pc:docMk/>
            <pc:sldMk cId="3803674692" sldId="2088"/>
            <ac:cxnSpMk id="29" creationId="{1B20087C-9F5B-6278-414B-1442D95AE602}"/>
          </ac:cxnSpMkLst>
        </pc:cxnChg>
        <pc:cxnChg chg="add mod">
          <ac:chgData name="RenjieZhao" userId="05b33a9d-2676-47ce-b507-a0a3aec2ffa9" providerId="ADAL" clId="{5BA80E42-B65C-499A-8720-9897E1365024}" dt="2023-04-18T03:30:30.187" v="4514" actId="403"/>
          <ac:cxnSpMkLst>
            <pc:docMk/>
            <pc:sldMk cId="3803674692" sldId="2088"/>
            <ac:cxnSpMk id="30" creationId="{6F39E3A2-6A63-6FC7-3461-B4FD836F61B8}"/>
          </ac:cxnSpMkLst>
        </pc:cxnChg>
        <pc:cxnChg chg="add mod">
          <ac:chgData name="RenjieZhao" userId="05b33a9d-2676-47ce-b507-a0a3aec2ffa9" providerId="ADAL" clId="{5BA80E42-B65C-499A-8720-9897E1365024}" dt="2023-04-18T03:30:52.036" v="4520" actId="1076"/>
          <ac:cxnSpMkLst>
            <pc:docMk/>
            <pc:sldMk cId="3803674692" sldId="2088"/>
            <ac:cxnSpMk id="33" creationId="{93FE952D-36A3-E819-2B3F-1EFF3F0DA821}"/>
          </ac:cxnSpMkLst>
        </pc:cxnChg>
        <pc:cxnChg chg="add mod">
          <ac:chgData name="RenjieZhao" userId="05b33a9d-2676-47ce-b507-a0a3aec2ffa9" providerId="ADAL" clId="{5BA80E42-B65C-499A-8720-9897E1365024}" dt="2023-04-18T03:30:30.187" v="4514" actId="403"/>
          <ac:cxnSpMkLst>
            <pc:docMk/>
            <pc:sldMk cId="3803674692" sldId="2088"/>
            <ac:cxnSpMk id="43" creationId="{19738AE4-211D-FA50-BC18-D4B17F261BF9}"/>
          </ac:cxnSpMkLst>
        </pc:cxnChg>
        <pc:cxnChg chg="add mod">
          <ac:chgData name="RenjieZhao" userId="05b33a9d-2676-47ce-b507-a0a3aec2ffa9" providerId="ADAL" clId="{5BA80E42-B65C-499A-8720-9897E1365024}" dt="2023-04-18T03:30:30.187" v="4514" actId="403"/>
          <ac:cxnSpMkLst>
            <pc:docMk/>
            <pc:sldMk cId="3803674692" sldId="2088"/>
            <ac:cxnSpMk id="44" creationId="{9E84E758-1A49-EE10-DBEF-05ECFF68744E}"/>
          </ac:cxnSpMkLst>
        </pc:cxnChg>
        <pc:cxnChg chg="add mod">
          <ac:chgData name="RenjieZhao" userId="05b33a9d-2676-47ce-b507-a0a3aec2ffa9" providerId="ADAL" clId="{5BA80E42-B65C-499A-8720-9897E1365024}" dt="2023-04-18T03:30:52.036" v="4520" actId="1076"/>
          <ac:cxnSpMkLst>
            <pc:docMk/>
            <pc:sldMk cId="3803674692" sldId="2088"/>
            <ac:cxnSpMk id="47" creationId="{FE862997-F2FC-4D9D-3A3C-D6FE4C5D25BA}"/>
          </ac:cxnSpMkLst>
        </pc:cxnChg>
        <pc:cxnChg chg="add mod">
          <ac:chgData name="RenjieZhao" userId="05b33a9d-2676-47ce-b507-a0a3aec2ffa9" providerId="ADAL" clId="{5BA80E42-B65C-499A-8720-9897E1365024}" dt="2023-04-18T03:30:30.187" v="4514" actId="403"/>
          <ac:cxnSpMkLst>
            <pc:docMk/>
            <pc:sldMk cId="3803674692" sldId="2088"/>
            <ac:cxnSpMk id="50" creationId="{0DEB5EDC-4764-17BF-AC0C-5920F0FE5AFD}"/>
          </ac:cxnSpMkLst>
        </pc:cxnChg>
      </pc:sldChg>
      <pc:sldChg chg="modAnim modNotesTx">
        <pc:chgData name="RenjieZhao" userId="05b33a9d-2676-47ce-b507-a0a3aec2ffa9" providerId="ADAL" clId="{5BA80E42-B65C-499A-8720-9897E1365024}" dt="2023-04-18T18:42:29.140" v="7287"/>
        <pc:sldMkLst>
          <pc:docMk/>
          <pc:sldMk cId="603295350" sldId="2099"/>
        </pc:sldMkLst>
      </pc:sldChg>
      <pc:sldChg chg="modNotesTx">
        <pc:chgData name="RenjieZhao" userId="05b33a9d-2676-47ce-b507-a0a3aec2ffa9" providerId="ADAL" clId="{5BA80E42-B65C-499A-8720-9897E1365024}" dt="2023-04-18T20:06:21.395" v="7983" actId="20577"/>
        <pc:sldMkLst>
          <pc:docMk/>
          <pc:sldMk cId="1027818869" sldId="2100"/>
        </pc:sldMkLst>
      </pc:sldChg>
      <pc:sldChg chg="modSp modAnim modNotesTx">
        <pc:chgData name="RenjieZhao" userId="05b33a9d-2676-47ce-b507-a0a3aec2ffa9" providerId="ADAL" clId="{5BA80E42-B65C-499A-8720-9897E1365024}" dt="2023-04-18T03:34:31.175" v="4608" actId="20577"/>
        <pc:sldMkLst>
          <pc:docMk/>
          <pc:sldMk cId="3474266269" sldId="2101"/>
        </pc:sldMkLst>
        <pc:spChg chg="mod">
          <ac:chgData name="RenjieZhao" userId="05b33a9d-2676-47ce-b507-a0a3aec2ffa9" providerId="ADAL" clId="{5BA80E42-B65C-499A-8720-9897E1365024}" dt="2023-04-18T01:57:12.111" v="2471" actId="20577"/>
          <ac:spMkLst>
            <pc:docMk/>
            <pc:sldMk cId="3474266269" sldId="2101"/>
            <ac:spMk id="2" creationId="{E98C89EF-68AC-F435-97C4-4150B84C891F}"/>
          </ac:spMkLst>
        </pc:spChg>
      </pc:sldChg>
      <pc:sldChg chg="addSp modSp mod modAnim modNotesTx">
        <pc:chgData name="RenjieZhao" userId="05b33a9d-2676-47ce-b507-a0a3aec2ffa9" providerId="ADAL" clId="{5BA80E42-B65C-499A-8720-9897E1365024}" dt="2023-04-18T18:51:20.765" v="7332" actId="20577"/>
        <pc:sldMkLst>
          <pc:docMk/>
          <pc:sldMk cId="3660704517" sldId="2102"/>
        </pc:sldMkLst>
        <pc:spChg chg="add mod">
          <ac:chgData name="RenjieZhao" userId="05b33a9d-2676-47ce-b507-a0a3aec2ffa9" providerId="ADAL" clId="{5BA80E42-B65C-499A-8720-9897E1365024}" dt="2023-04-18T03:36:43.658" v="4615" actId="1076"/>
          <ac:spMkLst>
            <pc:docMk/>
            <pc:sldMk cId="3660704517" sldId="2102"/>
            <ac:spMk id="29" creationId="{5A6A4F00-C39C-5D46-63E5-C0E5B38DB7A1}"/>
          </ac:spMkLst>
        </pc:spChg>
        <pc:spChg chg="mod">
          <ac:chgData name="RenjieZhao" userId="05b33a9d-2676-47ce-b507-a0a3aec2ffa9" providerId="ADAL" clId="{5BA80E42-B65C-499A-8720-9897E1365024}" dt="2023-04-18T16:23:38.993" v="6479" actId="20577"/>
          <ac:spMkLst>
            <pc:docMk/>
            <pc:sldMk cId="3660704517" sldId="2102"/>
            <ac:spMk id="223" creationId="{ADF37FA8-CE5D-95FA-721C-E597B385CFA6}"/>
          </ac:spMkLst>
        </pc:spChg>
      </pc:sldChg>
      <pc:sldChg chg="addSp delSp modSp mod ord addAnim delAnim modAnim modNotesTx">
        <pc:chgData name="RenjieZhao" userId="05b33a9d-2676-47ce-b507-a0a3aec2ffa9" providerId="ADAL" clId="{5BA80E42-B65C-499A-8720-9897E1365024}" dt="2023-04-18T16:29:24.172" v="6495"/>
        <pc:sldMkLst>
          <pc:docMk/>
          <pc:sldMk cId="1914106532" sldId="2104"/>
        </pc:sldMkLst>
        <pc:spChg chg="mod">
          <ac:chgData name="RenjieZhao" userId="05b33a9d-2676-47ce-b507-a0a3aec2ffa9" providerId="ADAL" clId="{5BA80E42-B65C-499A-8720-9897E1365024}" dt="2023-04-18T03:40:40.731" v="4795" actId="20577"/>
          <ac:spMkLst>
            <pc:docMk/>
            <pc:sldMk cId="1914106532" sldId="2104"/>
            <ac:spMk id="2" creationId="{817C8119-7C90-F537-1B92-14DCA6211813}"/>
          </ac:spMkLst>
        </pc:spChg>
        <pc:spChg chg="mod">
          <ac:chgData name="RenjieZhao" userId="05b33a9d-2676-47ce-b507-a0a3aec2ffa9" providerId="ADAL" clId="{5BA80E42-B65C-499A-8720-9897E1365024}" dt="2023-04-18T00:56:17.336" v="1553" actId="1035"/>
          <ac:spMkLst>
            <pc:docMk/>
            <pc:sldMk cId="1914106532" sldId="2104"/>
            <ac:spMk id="20" creationId="{43171CF1-E57C-320D-34BD-0307F16D5E53}"/>
          </ac:spMkLst>
        </pc:spChg>
        <pc:spChg chg="add del mod">
          <ac:chgData name="RenjieZhao" userId="05b33a9d-2676-47ce-b507-a0a3aec2ffa9" providerId="ADAL" clId="{5BA80E42-B65C-499A-8720-9897E1365024}" dt="2023-04-18T16:29:17.163" v="6489" actId="478"/>
          <ac:spMkLst>
            <pc:docMk/>
            <pc:sldMk cId="1914106532" sldId="2104"/>
            <ac:spMk id="32" creationId="{BC49AFF5-C27D-319F-C810-D2CA29B17178}"/>
          </ac:spMkLst>
        </pc:spChg>
        <pc:spChg chg="mod">
          <ac:chgData name="RenjieZhao" userId="05b33a9d-2676-47ce-b507-a0a3aec2ffa9" providerId="ADAL" clId="{5BA80E42-B65C-499A-8720-9897E1365024}" dt="2023-04-18T01:00:28.257" v="1589" actId="164"/>
          <ac:spMkLst>
            <pc:docMk/>
            <pc:sldMk cId="1914106532" sldId="2104"/>
            <ac:spMk id="128" creationId="{70C22EC8-67F9-77C8-EE3F-506498D0099C}"/>
          </ac:spMkLst>
        </pc:spChg>
        <pc:spChg chg="mod">
          <ac:chgData name="RenjieZhao" userId="05b33a9d-2676-47ce-b507-a0a3aec2ffa9" providerId="ADAL" clId="{5BA80E42-B65C-499A-8720-9897E1365024}" dt="2023-04-18T01:00:28.257" v="1589" actId="164"/>
          <ac:spMkLst>
            <pc:docMk/>
            <pc:sldMk cId="1914106532" sldId="2104"/>
            <ac:spMk id="129" creationId="{13E9391A-A480-7AD9-8C59-C68BFA44EBD3}"/>
          </ac:spMkLst>
        </pc:spChg>
        <pc:spChg chg="mod">
          <ac:chgData name="RenjieZhao" userId="05b33a9d-2676-47ce-b507-a0a3aec2ffa9" providerId="ADAL" clId="{5BA80E42-B65C-499A-8720-9897E1365024}" dt="2023-04-18T01:00:28.257" v="1589" actId="164"/>
          <ac:spMkLst>
            <pc:docMk/>
            <pc:sldMk cId="1914106532" sldId="2104"/>
            <ac:spMk id="130" creationId="{16C56ADB-C9B6-A80D-62EC-4BAE5B51C13F}"/>
          </ac:spMkLst>
        </pc:spChg>
        <pc:spChg chg="mod">
          <ac:chgData name="RenjieZhao" userId="05b33a9d-2676-47ce-b507-a0a3aec2ffa9" providerId="ADAL" clId="{5BA80E42-B65C-499A-8720-9897E1365024}" dt="2023-04-18T01:00:28.257" v="1589" actId="164"/>
          <ac:spMkLst>
            <pc:docMk/>
            <pc:sldMk cId="1914106532" sldId="2104"/>
            <ac:spMk id="131" creationId="{740CDEE0-2E19-EAF7-A03B-6EA65EDA8BF5}"/>
          </ac:spMkLst>
        </pc:spChg>
        <pc:spChg chg="mod">
          <ac:chgData name="RenjieZhao" userId="05b33a9d-2676-47ce-b507-a0a3aec2ffa9" providerId="ADAL" clId="{5BA80E42-B65C-499A-8720-9897E1365024}" dt="2023-04-18T01:00:28.257" v="1589" actId="164"/>
          <ac:spMkLst>
            <pc:docMk/>
            <pc:sldMk cId="1914106532" sldId="2104"/>
            <ac:spMk id="132" creationId="{02445199-5771-3789-EA79-1C708DFCA2EE}"/>
          </ac:spMkLst>
        </pc:spChg>
        <pc:spChg chg="mod">
          <ac:chgData name="RenjieZhao" userId="05b33a9d-2676-47ce-b507-a0a3aec2ffa9" providerId="ADAL" clId="{5BA80E42-B65C-499A-8720-9897E1365024}" dt="2023-04-18T01:00:28.257" v="1589" actId="164"/>
          <ac:spMkLst>
            <pc:docMk/>
            <pc:sldMk cId="1914106532" sldId="2104"/>
            <ac:spMk id="133" creationId="{7B50DEC1-6640-0718-7A2E-638A723B74E9}"/>
          </ac:spMkLst>
        </pc:spChg>
        <pc:spChg chg="mod">
          <ac:chgData name="RenjieZhao" userId="05b33a9d-2676-47ce-b507-a0a3aec2ffa9" providerId="ADAL" clId="{5BA80E42-B65C-499A-8720-9897E1365024}" dt="2023-04-18T01:00:28.257" v="1589" actId="164"/>
          <ac:spMkLst>
            <pc:docMk/>
            <pc:sldMk cId="1914106532" sldId="2104"/>
            <ac:spMk id="134" creationId="{065E2E8B-62D1-F1E1-26AC-25A6AEBA50E6}"/>
          </ac:spMkLst>
        </pc:spChg>
        <pc:spChg chg="mod">
          <ac:chgData name="RenjieZhao" userId="05b33a9d-2676-47ce-b507-a0a3aec2ffa9" providerId="ADAL" clId="{5BA80E42-B65C-499A-8720-9897E1365024}" dt="2023-04-18T01:00:28.257" v="1589" actId="164"/>
          <ac:spMkLst>
            <pc:docMk/>
            <pc:sldMk cId="1914106532" sldId="2104"/>
            <ac:spMk id="135" creationId="{C1673783-548C-07D7-7518-5E1A18D1C584}"/>
          </ac:spMkLst>
        </pc:spChg>
        <pc:spChg chg="mod">
          <ac:chgData name="RenjieZhao" userId="05b33a9d-2676-47ce-b507-a0a3aec2ffa9" providerId="ADAL" clId="{5BA80E42-B65C-499A-8720-9897E1365024}" dt="2023-04-18T01:00:28.257" v="1589" actId="164"/>
          <ac:spMkLst>
            <pc:docMk/>
            <pc:sldMk cId="1914106532" sldId="2104"/>
            <ac:spMk id="136" creationId="{CB094090-A2EA-6CA1-E0AA-B5BE349580D1}"/>
          </ac:spMkLst>
        </pc:spChg>
        <pc:spChg chg="mod">
          <ac:chgData name="RenjieZhao" userId="05b33a9d-2676-47ce-b507-a0a3aec2ffa9" providerId="ADAL" clId="{5BA80E42-B65C-499A-8720-9897E1365024}" dt="2023-04-18T01:00:28.257" v="1589" actId="164"/>
          <ac:spMkLst>
            <pc:docMk/>
            <pc:sldMk cId="1914106532" sldId="2104"/>
            <ac:spMk id="137" creationId="{7A079674-6DE8-EC84-671E-0CB439AA1E65}"/>
          </ac:spMkLst>
        </pc:spChg>
        <pc:spChg chg="mod">
          <ac:chgData name="RenjieZhao" userId="05b33a9d-2676-47ce-b507-a0a3aec2ffa9" providerId="ADAL" clId="{5BA80E42-B65C-499A-8720-9897E1365024}" dt="2023-04-18T01:00:28.257" v="1589" actId="164"/>
          <ac:spMkLst>
            <pc:docMk/>
            <pc:sldMk cId="1914106532" sldId="2104"/>
            <ac:spMk id="138" creationId="{DE249A14-7D17-EC83-7FB8-94CAF43D4852}"/>
          </ac:spMkLst>
        </pc:spChg>
        <pc:spChg chg="mod">
          <ac:chgData name="RenjieZhao" userId="05b33a9d-2676-47ce-b507-a0a3aec2ffa9" providerId="ADAL" clId="{5BA80E42-B65C-499A-8720-9897E1365024}" dt="2023-04-18T01:00:28.257" v="1589" actId="164"/>
          <ac:spMkLst>
            <pc:docMk/>
            <pc:sldMk cId="1914106532" sldId="2104"/>
            <ac:spMk id="139" creationId="{7CEDAB9D-A3A1-8AFD-C0FD-A785D4743301}"/>
          </ac:spMkLst>
        </pc:spChg>
        <pc:spChg chg="mod">
          <ac:chgData name="RenjieZhao" userId="05b33a9d-2676-47ce-b507-a0a3aec2ffa9" providerId="ADAL" clId="{5BA80E42-B65C-499A-8720-9897E1365024}" dt="2023-04-18T01:00:28.257" v="1589" actId="164"/>
          <ac:spMkLst>
            <pc:docMk/>
            <pc:sldMk cId="1914106532" sldId="2104"/>
            <ac:spMk id="140" creationId="{ED8554EB-DA07-7021-5283-E431B564A0E7}"/>
          </ac:spMkLst>
        </pc:spChg>
        <pc:spChg chg="mod">
          <ac:chgData name="RenjieZhao" userId="05b33a9d-2676-47ce-b507-a0a3aec2ffa9" providerId="ADAL" clId="{5BA80E42-B65C-499A-8720-9897E1365024}" dt="2023-04-18T01:00:28.257" v="1589" actId="164"/>
          <ac:spMkLst>
            <pc:docMk/>
            <pc:sldMk cId="1914106532" sldId="2104"/>
            <ac:spMk id="141" creationId="{E67FF1E2-4569-B67E-079E-1BA7EAB68272}"/>
          </ac:spMkLst>
        </pc:spChg>
        <pc:spChg chg="mod">
          <ac:chgData name="RenjieZhao" userId="05b33a9d-2676-47ce-b507-a0a3aec2ffa9" providerId="ADAL" clId="{5BA80E42-B65C-499A-8720-9897E1365024}" dt="2023-04-18T01:00:28.257" v="1589" actId="164"/>
          <ac:spMkLst>
            <pc:docMk/>
            <pc:sldMk cId="1914106532" sldId="2104"/>
            <ac:spMk id="142" creationId="{AB704D2B-2173-9B19-283B-856543F86BB9}"/>
          </ac:spMkLst>
        </pc:spChg>
        <pc:spChg chg="mod">
          <ac:chgData name="RenjieZhao" userId="05b33a9d-2676-47ce-b507-a0a3aec2ffa9" providerId="ADAL" clId="{5BA80E42-B65C-499A-8720-9897E1365024}" dt="2023-04-18T01:00:46.115" v="1597" actId="1036"/>
          <ac:spMkLst>
            <pc:docMk/>
            <pc:sldMk cId="1914106532" sldId="2104"/>
            <ac:spMk id="143" creationId="{7241FE11-5777-A5ED-B7EA-C098B93A1DC0}"/>
          </ac:spMkLst>
        </pc:spChg>
        <pc:spChg chg="mod">
          <ac:chgData name="RenjieZhao" userId="05b33a9d-2676-47ce-b507-a0a3aec2ffa9" providerId="ADAL" clId="{5BA80E42-B65C-499A-8720-9897E1365024}" dt="2023-04-18T01:00:37.857" v="1591" actId="1076"/>
          <ac:spMkLst>
            <pc:docMk/>
            <pc:sldMk cId="1914106532" sldId="2104"/>
            <ac:spMk id="144" creationId="{62C37B8D-C87C-3E11-8A2A-8E4DBF3B75B8}"/>
          </ac:spMkLst>
        </pc:spChg>
        <pc:spChg chg="add del mod">
          <ac:chgData name="RenjieZhao" userId="05b33a9d-2676-47ce-b507-a0a3aec2ffa9" providerId="ADAL" clId="{5BA80E42-B65C-499A-8720-9897E1365024}" dt="2023-04-18T01:09:58.967" v="1775" actId="1076"/>
          <ac:spMkLst>
            <pc:docMk/>
            <pc:sldMk cId="1914106532" sldId="2104"/>
            <ac:spMk id="145" creationId="{09754972-E9AF-4306-EEA1-2EEA10CB0AE1}"/>
          </ac:spMkLst>
        </pc:spChg>
        <pc:spChg chg="add del mod">
          <ac:chgData name="RenjieZhao" userId="05b33a9d-2676-47ce-b507-a0a3aec2ffa9" providerId="ADAL" clId="{5BA80E42-B65C-499A-8720-9897E1365024}" dt="2023-04-18T01:09:58.967" v="1775" actId="1076"/>
          <ac:spMkLst>
            <pc:docMk/>
            <pc:sldMk cId="1914106532" sldId="2104"/>
            <ac:spMk id="146" creationId="{54F15B52-961F-DAF6-3080-8ACB40AA4F46}"/>
          </ac:spMkLst>
        </pc:spChg>
        <pc:spChg chg="add del mod">
          <ac:chgData name="RenjieZhao" userId="05b33a9d-2676-47ce-b507-a0a3aec2ffa9" providerId="ADAL" clId="{5BA80E42-B65C-499A-8720-9897E1365024}" dt="2023-04-18T01:09:58.967" v="1775" actId="1076"/>
          <ac:spMkLst>
            <pc:docMk/>
            <pc:sldMk cId="1914106532" sldId="2104"/>
            <ac:spMk id="147" creationId="{527B40AE-373F-4745-6430-43B2740DFDF2}"/>
          </ac:spMkLst>
        </pc:spChg>
        <pc:spChg chg="add del mod">
          <ac:chgData name="RenjieZhao" userId="05b33a9d-2676-47ce-b507-a0a3aec2ffa9" providerId="ADAL" clId="{5BA80E42-B65C-499A-8720-9897E1365024}" dt="2023-04-18T01:02:30.278" v="1610" actId="478"/>
          <ac:spMkLst>
            <pc:docMk/>
            <pc:sldMk cId="1914106532" sldId="2104"/>
            <ac:spMk id="148" creationId="{6C9200EE-5EA2-195B-AAC7-A8D55AD4D9B1}"/>
          </ac:spMkLst>
        </pc:spChg>
        <pc:spChg chg="mod">
          <ac:chgData name="RenjieZhao" userId="05b33a9d-2676-47ce-b507-a0a3aec2ffa9" providerId="ADAL" clId="{5BA80E42-B65C-499A-8720-9897E1365024}" dt="2023-04-18T00:59:21.275" v="1570" actId="164"/>
          <ac:spMkLst>
            <pc:docMk/>
            <pc:sldMk cId="1914106532" sldId="2104"/>
            <ac:spMk id="149" creationId="{1A907966-8460-3ECC-63F5-201ED6B25641}"/>
          </ac:spMkLst>
        </pc:spChg>
        <pc:spChg chg="mod">
          <ac:chgData name="RenjieZhao" userId="05b33a9d-2676-47ce-b507-a0a3aec2ffa9" providerId="ADAL" clId="{5BA80E42-B65C-499A-8720-9897E1365024}" dt="2023-04-18T00:59:21.275" v="1570" actId="164"/>
          <ac:spMkLst>
            <pc:docMk/>
            <pc:sldMk cId="1914106532" sldId="2104"/>
            <ac:spMk id="150" creationId="{72AECB44-9B8E-3F1D-645F-DA1C168CB58D}"/>
          </ac:spMkLst>
        </pc:spChg>
        <pc:spChg chg="mod">
          <ac:chgData name="RenjieZhao" userId="05b33a9d-2676-47ce-b507-a0a3aec2ffa9" providerId="ADAL" clId="{5BA80E42-B65C-499A-8720-9897E1365024}" dt="2023-04-18T00:59:21.275" v="1570" actId="164"/>
          <ac:spMkLst>
            <pc:docMk/>
            <pc:sldMk cId="1914106532" sldId="2104"/>
            <ac:spMk id="151" creationId="{5F1A5B9B-DDD9-0552-702A-65270BF4CE86}"/>
          </ac:spMkLst>
        </pc:spChg>
        <pc:spChg chg="mod">
          <ac:chgData name="RenjieZhao" userId="05b33a9d-2676-47ce-b507-a0a3aec2ffa9" providerId="ADAL" clId="{5BA80E42-B65C-499A-8720-9897E1365024}" dt="2023-04-18T00:59:21.275" v="1570" actId="164"/>
          <ac:spMkLst>
            <pc:docMk/>
            <pc:sldMk cId="1914106532" sldId="2104"/>
            <ac:spMk id="152" creationId="{41BC3EB7-09C3-3233-91C6-A025BE973C9A}"/>
          </ac:spMkLst>
        </pc:spChg>
        <pc:spChg chg="mod">
          <ac:chgData name="RenjieZhao" userId="05b33a9d-2676-47ce-b507-a0a3aec2ffa9" providerId="ADAL" clId="{5BA80E42-B65C-499A-8720-9897E1365024}" dt="2023-04-18T00:59:21.275" v="1570" actId="164"/>
          <ac:spMkLst>
            <pc:docMk/>
            <pc:sldMk cId="1914106532" sldId="2104"/>
            <ac:spMk id="153" creationId="{016A946E-13A4-58A5-FC67-4FDF93ADCCFD}"/>
          </ac:spMkLst>
        </pc:spChg>
        <pc:spChg chg="mod">
          <ac:chgData name="RenjieZhao" userId="05b33a9d-2676-47ce-b507-a0a3aec2ffa9" providerId="ADAL" clId="{5BA80E42-B65C-499A-8720-9897E1365024}" dt="2023-04-18T00:59:21.275" v="1570" actId="164"/>
          <ac:spMkLst>
            <pc:docMk/>
            <pc:sldMk cId="1914106532" sldId="2104"/>
            <ac:spMk id="154" creationId="{D3BDCEA5-5592-A7A5-D0B7-72AE8F23F969}"/>
          </ac:spMkLst>
        </pc:spChg>
        <pc:spChg chg="mod">
          <ac:chgData name="RenjieZhao" userId="05b33a9d-2676-47ce-b507-a0a3aec2ffa9" providerId="ADAL" clId="{5BA80E42-B65C-499A-8720-9897E1365024}" dt="2023-04-18T00:59:21.275" v="1570" actId="164"/>
          <ac:spMkLst>
            <pc:docMk/>
            <pc:sldMk cId="1914106532" sldId="2104"/>
            <ac:spMk id="155" creationId="{E34B5C2F-330D-E9A1-0820-F9D27C0F871F}"/>
          </ac:spMkLst>
        </pc:spChg>
        <pc:spChg chg="mod">
          <ac:chgData name="RenjieZhao" userId="05b33a9d-2676-47ce-b507-a0a3aec2ffa9" providerId="ADAL" clId="{5BA80E42-B65C-499A-8720-9897E1365024}" dt="2023-04-18T00:59:21.275" v="1570" actId="164"/>
          <ac:spMkLst>
            <pc:docMk/>
            <pc:sldMk cId="1914106532" sldId="2104"/>
            <ac:spMk id="156" creationId="{EBB29FA7-41F9-59DD-8D61-E4D3C98F2821}"/>
          </ac:spMkLst>
        </pc:spChg>
        <pc:spChg chg="mod">
          <ac:chgData name="RenjieZhao" userId="05b33a9d-2676-47ce-b507-a0a3aec2ffa9" providerId="ADAL" clId="{5BA80E42-B65C-499A-8720-9897E1365024}" dt="2023-04-18T00:59:21.275" v="1570" actId="164"/>
          <ac:spMkLst>
            <pc:docMk/>
            <pc:sldMk cId="1914106532" sldId="2104"/>
            <ac:spMk id="157" creationId="{DBF76414-0BFF-4045-3677-54D2D05B9D0B}"/>
          </ac:spMkLst>
        </pc:spChg>
        <pc:spChg chg="mod">
          <ac:chgData name="RenjieZhao" userId="05b33a9d-2676-47ce-b507-a0a3aec2ffa9" providerId="ADAL" clId="{5BA80E42-B65C-499A-8720-9897E1365024}" dt="2023-04-18T00:59:21.275" v="1570" actId="164"/>
          <ac:spMkLst>
            <pc:docMk/>
            <pc:sldMk cId="1914106532" sldId="2104"/>
            <ac:spMk id="158" creationId="{E62F5D8A-217D-6B65-A031-7CEEE81357E5}"/>
          </ac:spMkLst>
        </pc:spChg>
        <pc:spChg chg="mod">
          <ac:chgData name="RenjieZhao" userId="05b33a9d-2676-47ce-b507-a0a3aec2ffa9" providerId="ADAL" clId="{5BA80E42-B65C-499A-8720-9897E1365024}" dt="2023-04-18T00:59:21.275" v="1570" actId="164"/>
          <ac:spMkLst>
            <pc:docMk/>
            <pc:sldMk cId="1914106532" sldId="2104"/>
            <ac:spMk id="159" creationId="{B7174D26-3F59-303C-3DA4-597B06DDB998}"/>
          </ac:spMkLst>
        </pc:spChg>
        <pc:spChg chg="mod">
          <ac:chgData name="RenjieZhao" userId="05b33a9d-2676-47ce-b507-a0a3aec2ffa9" providerId="ADAL" clId="{5BA80E42-B65C-499A-8720-9897E1365024}" dt="2023-04-18T00:59:21.275" v="1570" actId="164"/>
          <ac:spMkLst>
            <pc:docMk/>
            <pc:sldMk cId="1914106532" sldId="2104"/>
            <ac:spMk id="160" creationId="{70C7FE42-E79E-56FB-BDB4-56BEE30A3B15}"/>
          </ac:spMkLst>
        </pc:spChg>
        <pc:spChg chg="mod">
          <ac:chgData name="RenjieZhao" userId="05b33a9d-2676-47ce-b507-a0a3aec2ffa9" providerId="ADAL" clId="{5BA80E42-B65C-499A-8720-9897E1365024}" dt="2023-04-18T00:59:21.275" v="1570" actId="164"/>
          <ac:spMkLst>
            <pc:docMk/>
            <pc:sldMk cId="1914106532" sldId="2104"/>
            <ac:spMk id="161" creationId="{254423CC-4218-4DE0-4011-7DB900D7E1DC}"/>
          </ac:spMkLst>
        </pc:spChg>
        <pc:spChg chg="mod">
          <ac:chgData name="RenjieZhao" userId="05b33a9d-2676-47ce-b507-a0a3aec2ffa9" providerId="ADAL" clId="{5BA80E42-B65C-499A-8720-9897E1365024}" dt="2023-04-18T00:59:21.275" v="1570" actId="164"/>
          <ac:spMkLst>
            <pc:docMk/>
            <pc:sldMk cId="1914106532" sldId="2104"/>
            <ac:spMk id="162" creationId="{52BED028-E036-AD57-A4F7-8FAB51C239E4}"/>
          </ac:spMkLst>
        </pc:spChg>
        <pc:spChg chg="mod">
          <ac:chgData name="RenjieZhao" userId="05b33a9d-2676-47ce-b507-a0a3aec2ffa9" providerId="ADAL" clId="{5BA80E42-B65C-499A-8720-9897E1365024}" dt="2023-04-18T00:59:21.275" v="1570" actId="164"/>
          <ac:spMkLst>
            <pc:docMk/>
            <pc:sldMk cId="1914106532" sldId="2104"/>
            <ac:spMk id="163" creationId="{11DD7E30-A850-11EE-117E-CB93B162EDCC}"/>
          </ac:spMkLst>
        </pc:spChg>
        <pc:spChg chg="mod">
          <ac:chgData name="RenjieZhao" userId="05b33a9d-2676-47ce-b507-a0a3aec2ffa9" providerId="ADAL" clId="{5BA80E42-B65C-499A-8720-9897E1365024}" dt="2023-04-18T00:59:21.275" v="1570" actId="164"/>
          <ac:spMkLst>
            <pc:docMk/>
            <pc:sldMk cId="1914106532" sldId="2104"/>
            <ac:spMk id="164" creationId="{0E22B0DE-6314-02F2-32C6-23F493B0DB9E}"/>
          </ac:spMkLst>
        </pc:spChg>
        <pc:spChg chg="mod">
          <ac:chgData name="RenjieZhao" userId="05b33a9d-2676-47ce-b507-a0a3aec2ffa9" providerId="ADAL" clId="{5BA80E42-B65C-499A-8720-9897E1365024}" dt="2023-04-18T00:59:21.275" v="1570" actId="164"/>
          <ac:spMkLst>
            <pc:docMk/>
            <pc:sldMk cId="1914106532" sldId="2104"/>
            <ac:spMk id="166" creationId="{18BF1588-0B7F-E2FB-BB86-819D42EBAB17}"/>
          </ac:spMkLst>
        </pc:spChg>
        <pc:spChg chg="mod">
          <ac:chgData name="RenjieZhao" userId="05b33a9d-2676-47ce-b507-a0a3aec2ffa9" providerId="ADAL" clId="{5BA80E42-B65C-499A-8720-9897E1365024}" dt="2023-04-18T00:59:21.275" v="1570" actId="164"/>
          <ac:spMkLst>
            <pc:docMk/>
            <pc:sldMk cId="1914106532" sldId="2104"/>
            <ac:spMk id="167" creationId="{AF967DC1-2F95-438B-8908-C421834089FB}"/>
          </ac:spMkLst>
        </pc:spChg>
        <pc:spChg chg="mod">
          <ac:chgData name="RenjieZhao" userId="05b33a9d-2676-47ce-b507-a0a3aec2ffa9" providerId="ADAL" clId="{5BA80E42-B65C-499A-8720-9897E1365024}" dt="2023-04-18T00:59:21.275" v="1570" actId="164"/>
          <ac:spMkLst>
            <pc:docMk/>
            <pc:sldMk cId="1914106532" sldId="2104"/>
            <ac:spMk id="168" creationId="{E9466D56-E11A-B9CF-A4BE-0E8963B598CB}"/>
          </ac:spMkLst>
        </pc:spChg>
        <pc:spChg chg="mod">
          <ac:chgData name="RenjieZhao" userId="05b33a9d-2676-47ce-b507-a0a3aec2ffa9" providerId="ADAL" clId="{5BA80E42-B65C-499A-8720-9897E1365024}" dt="2023-04-18T00:59:21.275" v="1570" actId="164"/>
          <ac:spMkLst>
            <pc:docMk/>
            <pc:sldMk cId="1914106532" sldId="2104"/>
            <ac:spMk id="169" creationId="{FC7F86C9-F4C7-F97A-3F5B-9955CA87A236}"/>
          </ac:spMkLst>
        </pc:spChg>
        <pc:spChg chg="mod">
          <ac:chgData name="RenjieZhao" userId="05b33a9d-2676-47ce-b507-a0a3aec2ffa9" providerId="ADAL" clId="{5BA80E42-B65C-499A-8720-9897E1365024}" dt="2023-04-18T00:59:21.275" v="1570" actId="164"/>
          <ac:spMkLst>
            <pc:docMk/>
            <pc:sldMk cId="1914106532" sldId="2104"/>
            <ac:spMk id="170" creationId="{9E81A3D2-E570-61AE-C1BE-1869ED162FE0}"/>
          </ac:spMkLst>
        </pc:spChg>
        <pc:spChg chg="mod">
          <ac:chgData name="RenjieZhao" userId="05b33a9d-2676-47ce-b507-a0a3aec2ffa9" providerId="ADAL" clId="{5BA80E42-B65C-499A-8720-9897E1365024}" dt="2023-04-18T00:59:21.275" v="1570" actId="164"/>
          <ac:spMkLst>
            <pc:docMk/>
            <pc:sldMk cId="1914106532" sldId="2104"/>
            <ac:spMk id="171" creationId="{33133B31-FC55-D243-507B-405949AEA8E0}"/>
          </ac:spMkLst>
        </pc:spChg>
        <pc:spChg chg="mod">
          <ac:chgData name="RenjieZhao" userId="05b33a9d-2676-47ce-b507-a0a3aec2ffa9" providerId="ADAL" clId="{5BA80E42-B65C-499A-8720-9897E1365024}" dt="2023-04-18T00:59:21.275" v="1570" actId="164"/>
          <ac:spMkLst>
            <pc:docMk/>
            <pc:sldMk cId="1914106532" sldId="2104"/>
            <ac:spMk id="172" creationId="{B3499032-30BA-48DB-0074-F03F39348191}"/>
          </ac:spMkLst>
        </pc:spChg>
        <pc:spChg chg="mod">
          <ac:chgData name="RenjieZhao" userId="05b33a9d-2676-47ce-b507-a0a3aec2ffa9" providerId="ADAL" clId="{5BA80E42-B65C-499A-8720-9897E1365024}" dt="2023-04-18T00:59:21.275" v="1570" actId="164"/>
          <ac:spMkLst>
            <pc:docMk/>
            <pc:sldMk cId="1914106532" sldId="2104"/>
            <ac:spMk id="173" creationId="{398502D6-9816-4067-4CE4-34E55CD9BDF6}"/>
          </ac:spMkLst>
        </pc:spChg>
        <pc:spChg chg="mod">
          <ac:chgData name="RenjieZhao" userId="05b33a9d-2676-47ce-b507-a0a3aec2ffa9" providerId="ADAL" clId="{5BA80E42-B65C-499A-8720-9897E1365024}" dt="2023-04-18T00:59:21.275" v="1570" actId="164"/>
          <ac:spMkLst>
            <pc:docMk/>
            <pc:sldMk cId="1914106532" sldId="2104"/>
            <ac:spMk id="174" creationId="{62B3A519-7019-BD79-90BB-0D3374CBA401}"/>
          </ac:spMkLst>
        </pc:spChg>
        <pc:spChg chg="mod">
          <ac:chgData name="RenjieZhao" userId="05b33a9d-2676-47ce-b507-a0a3aec2ffa9" providerId="ADAL" clId="{5BA80E42-B65C-499A-8720-9897E1365024}" dt="2023-04-18T00:59:21.275" v="1570" actId="164"/>
          <ac:spMkLst>
            <pc:docMk/>
            <pc:sldMk cId="1914106532" sldId="2104"/>
            <ac:spMk id="175" creationId="{AF2A570F-10FF-8503-49F2-55FA5C91D1F8}"/>
          </ac:spMkLst>
        </pc:spChg>
        <pc:spChg chg="mod">
          <ac:chgData name="RenjieZhao" userId="05b33a9d-2676-47ce-b507-a0a3aec2ffa9" providerId="ADAL" clId="{5BA80E42-B65C-499A-8720-9897E1365024}" dt="2023-04-18T00:59:21.275" v="1570" actId="164"/>
          <ac:spMkLst>
            <pc:docMk/>
            <pc:sldMk cId="1914106532" sldId="2104"/>
            <ac:spMk id="176" creationId="{053E6D73-20C0-AD44-F3F6-A415E41D7918}"/>
          </ac:spMkLst>
        </pc:spChg>
        <pc:spChg chg="mod">
          <ac:chgData name="RenjieZhao" userId="05b33a9d-2676-47ce-b507-a0a3aec2ffa9" providerId="ADAL" clId="{5BA80E42-B65C-499A-8720-9897E1365024}" dt="2023-04-18T00:59:21.275" v="1570" actId="164"/>
          <ac:spMkLst>
            <pc:docMk/>
            <pc:sldMk cId="1914106532" sldId="2104"/>
            <ac:spMk id="177" creationId="{38FD7748-EE6B-EA1C-3C58-62466BC2F149}"/>
          </ac:spMkLst>
        </pc:spChg>
        <pc:spChg chg="mod">
          <ac:chgData name="RenjieZhao" userId="05b33a9d-2676-47ce-b507-a0a3aec2ffa9" providerId="ADAL" clId="{5BA80E42-B65C-499A-8720-9897E1365024}" dt="2023-04-18T00:59:21.275" v="1570" actId="164"/>
          <ac:spMkLst>
            <pc:docMk/>
            <pc:sldMk cId="1914106532" sldId="2104"/>
            <ac:spMk id="178" creationId="{0FF12B9A-717B-C331-1965-0A99E5B74520}"/>
          </ac:spMkLst>
        </pc:spChg>
        <pc:spChg chg="mod">
          <ac:chgData name="RenjieZhao" userId="05b33a9d-2676-47ce-b507-a0a3aec2ffa9" providerId="ADAL" clId="{5BA80E42-B65C-499A-8720-9897E1365024}" dt="2023-04-18T00:59:21.275" v="1570" actId="164"/>
          <ac:spMkLst>
            <pc:docMk/>
            <pc:sldMk cId="1914106532" sldId="2104"/>
            <ac:spMk id="179" creationId="{C328F195-9948-DEA2-91C3-6747F94EA7CB}"/>
          </ac:spMkLst>
        </pc:spChg>
        <pc:spChg chg="mod">
          <ac:chgData name="RenjieZhao" userId="05b33a9d-2676-47ce-b507-a0a3aec2ffa9" providerId="ADAL" clId="{5BA80E42-B65C-499A-8720-9897E1365024}" dt="2023-04-18T00:59:21.275" v="1570" actId="164"/>
          <ac:spMkLst>
            <pc:docMk/>
            <pc:sldMk cId="1914106532" sldId="2104"/>
            <ac:spMk id="180" creationId="{D84F4EDC-A475-7D4E-BC8E-02F2731ABCDE}"/>
          </ac:spMkLst>
        </pc:spChg>
        <pc:spChg chg="add del">
          <ac:chgData name="RenjieZhao" userId="05b33a9d-2676-47ce-b507-a0a3aec2ffa9" providerId="ADAL" clId="{5BA80E42-B65C-499A-8720-9897E1365024}" dt="2023-04-18T01:02:30.278" v="1610" actId="478"/>
          <ac:spMkLst>
            <pc:docMk/>
            <pc:sldMk cId="1914106532" sldId="2104"/>
            <ac:spMk id="181" creationId="{8050DF70-984A-7B25-9DE6-962C8E812072}"/>
          </ac:spMkLst>
        </pc:spChg>
        <pc:spChg chg="add del">
          <ac:chgData name="RenjieZhao" userId="05b33a9d-2676-47ce-b507-a0a3aec2ffa9" providerId="ADAL" clId="{5BA80E42-B65C-499A-8720-9897E1365024}" dt="2023-04-18T01:02:30.278" v="1610" actId="478"/>
          <ac:spMkLst>
            <pc:docMk/>
            <pc:sldMk cId="1914106532" sldId="2104"/>
            <ac:spMk id="182" creationId="{973E746C-41D2-1389-E7AE-980406D96CCE}"/>
          </ac:spMkLst>
        </pc:spChg>
        <pc:spChg chg="mod">
          <ac:chgData name="RenjieZhao" userId="05b33a9d-2676-47ce-b507-a0a3aec2ffa9" providerId="ADAL" clId="{5BA80E42-B65C-499A-8720-9897E1365024}" dt="2023-04-18T01:09:58.967" v="1775" actId="1076"/>
          <ac:spMkLst>
            <pc:docMk/>
            <pc:sldMk cId="1914106532" sldId="2104"/>
            <ac:spMk id="183" creationId="{FD358073-C1FB-E8DC-06AC-A0C7D30D5E96}"/>
          </ac:spMkLst>
        </pc:spChg>
        <pc:spChg chg="mod">
          <ac:chgData name="RenjieZhao" userId="05b33a9d-2676-47ce-b507-a0a3aec2ffa9" providerId="ADAL" clId="{5BA80E42-B65C-499A-8720-9897E1365024}" dt="2023-04-18T01:09:58.967" v="1775" actId="1076"/>
          <ac:spMkLst>
            <pc:docMk/>
            <pc:sldMk cId="1914106532" sldId="2104"/>
            <ac:spMk id="184" creationId="{204525C0-4A7D-EB45-3F6D-AF3E33996250}"/>
          </ac:spMkLst>
        </pc:spChg>
        <pc:spChg chg="mod">
          <ac:chgData name="RenjieZhao" userId="05b33a9d-2676-47ce-b507-a0a3aec2ffa9" providerId="ADAL" clId="{5BA80E42-B65C-499A-8720-9897E1365024}" dt="2023-04-18T01:09:58.967" v="1775" actId="1076"/>
          <ac:spMkLst>
            <pc:docMk/>
            <pc:sldMk cId="1914106532" sldId="2104"/>
            <ac:spMk id="185" creationId="{6C71BBF7-CF26-CCDA-88F7-8B584EBE1635}"/>
          </ac:spMkLst>
        </pc:spChg>
        <pc:spChg chg="mod">
          <ac:chgData name="RenjieZhao" userId="05b33a9d-2676-47ce-b507-a0a3aec2ffa9" providerId="ADAL" clId="{5BA80E42-B65C-499A-8720-9897E1365024}" dt="2023-04-18T01:00:42.199" v="1594" actId="1036"/>
          <ac:spMkLst>
            <pc:docMk/>
            <pc:sldMk cId="1914106532" sldId="2104"/>
            <ac:spMk id="186" creationId="{23DBD018-1B69-78B9-05BC-9B1DCA4892D0}"/>
          </ac:spMkLst>
        </pc:spChg>
        <pc:spChg chg="mod">
          <ac:chgData name="RenjieZhao" userId="05b33a9d-2676-47ce-b507-a0a3aec2ffa9" providerId="ADAL" clId="{5BA80E42-B65C-499A-8720-9897E1365024}" dt="2023-04-18T00:58:38.950" v="1568" actId="164"/>
          <ac:spMkLst>
            <pc:docMk/>
            <pc:sldMk cId="1914106532" sldId="2104"/>
            <ac:spMk id="187" creationId="{0B745A1F-4DD8-2FBD-4107-5DED77D752C2}"/>
          </ac:spMkLst>
        </pc:spChg>
        <pc:spChg chg="mod">
          <ac:chgData name="RenjieZhao" userId="05b33a9d-2676-47ce-b507-a0a3aec2ffa9" providerId="ADAL" clId="{5BA80E42-B65C-499A-8720-9897E1365024}" dt="2023-04-18T00:58:38.950" v="1568" actId="164"/>
          <ac:spMkLst>
            <pc:docMk/>
            <pc:sldMk cId="1914106532" sldId="2104"/>
            <ac:spMk id="188" creationId="{73E6AFAA-885F-60BA-5B8E-50B1FE5B136B}"/>
          </ac:spMkLst>
        </pc:spChg>
        <pc:spChg chg="mod">
          <ac:chgData name="RenjieZhao" userId="05b33a9d-2676-47ce-b507-a0a3aec2ffa9" providerId="ADAL" clId="{5BA80E42-B65C-499A-8720-9897E1365024}" dt="2023-04-18T00:58:38.950" v="1568" actId="164"/>
          <ac:spMkLst>
            <pc:docMk/>
            <pc:sldMk cId="1914106532" sldId="2104"/>
            <ac:spMk id="189" creationId="{718FF8D1-ECD2-6220-FB81-0F0280E56582}"/>
          </ac:spMkLst>
        </pc:spChg>
        <pc:spChg chg="mod">
          <ac:chgData name="RenjieZhao" userId="05b33a9d-2676-47ce-b507-a0a3aec2ffa9" providerId="ADAL" clId="{5BA80E42-B65C-499A-8720-9897E1365024}" dt="2023-04-18T00:58:38.950" v="1568" actId="164"/>
          <ac:spMkLst>
            <pc:docMk/>
            <pc:sldMk cId="1914106532" sldId="2104"/>
            <ac:spMk id="190" creationId="{E3C3D528-AE48-8852-04EC-DCA41B844A0C}"/>
          </ac:spMkLst>
        </pc:spChg>
        <pc:spChg chg="mod">
          <ac:chgData name="RenjieZhao" userId="05b33a9d-2676-47ce-b507-a0a3aec2ffa9" providerId="ADAL" clId="{5BA80E42-B65C-499A-8720-9897E1365024}" dt="2023-04-18T00:58:38.950" v="1568" actId="164"/>
          <ac:spMkLst>
            <pc:docMk/>
            <pc:sldMk cId="1914106532" sldId="2104"/>
            <ac:spMk id="191" creationId="{E6756CC2-590F-B9B6-ADC0-DF4D2D85F96C}"/>
          </ac:spMkLst>
        </pc:spChg>
        <pc:spChg chg="add del mod">
          <ac:chgData name="RenjieZhao" userId="05b33a9d-2676-47ce-b507-a0a3aec2ffa9" providerId="ADAL" clId="{5BA80E42-B65C-499A-8720-9897E1365024}" dt="2023-04-18T16:29:17.163" v="6489" actId="478"/>
          <ac:spMkLst>
            <pc:docMk/>
            <pc:sldMk cId="1914106532" sldId="2104"/>
            <ac:spMk id="1029" creationId="{3B989DEF-88EB-99C5-6D15-81E20FF2DF00}"/>
          </ac:spMkLst>
        </pc:spChg>
        <pc:spChg chg="del">
          <ac:chgData name="RenjieZhao" userId="05b33a9d-2676-47ce-b507-a0a3aec2ffa9" providerId="ADAL" clId="{5BA80E42-B65C-499A-8720-9897E1365024}" dt="2023-04-18T02:27:48.344" v="3179" actId="478"/>
          <ac:spMkLst>
            <pc:docMk/>
            <pc:sldMk cId="1914106532" sldId="2104"/>
            <ac:spMk id="1030" creationId="{464450D3-7845-AFCB-715D-F8884FBB9435}"/>
          </ac:spMkLst>
        </pc:spChg>
        <pc:spChg chg="add del mod">
          <ac:chgData name="RenjieZhao" userId="05b33a9d-2676-47ce-b507-a0a3aec2ffa9" providerId="ADAL" clId="{5BA80E42-B65C-499A-8720-9897E1365024}" dt="2023-04-18T16:29:17.163" v="6489" actId="478"/>
          <ac:spMkLst>
            <pc:docMk/>
            <pc:sldMk cId="1914106532" sldId="2104"/>
            <ac:spMk id="1049" creationId="{F8D98C08-EA7B-A041-2790-5EC1733CB6A1}"/>
          </ac:spMkLst>
        </pc:spChg>
        <pc:spChg chg="add del mod">
          <ac:chgData name="RenjieZhao" userId="05b33a9d-2676-47ce-b507-a0a3aec2ffa9" providerId="ADAL" clId="{5BA80E42-B65C-499A-8720-9897E1365024}" dt="2023-04-18T16:29:17.163" v="6489" actId="478"/>
          <ac:spMkLst>
            <pc:docMk/>
            <pc:sldMk cId="1914106532" sldId="2104"/>
            <ac:spMk id="1050" creationId="{9127078D-37F4-ED7E-583B-A34AC0FD7A11}"/>
          </ac:spMkLst>
        </pc:spChg>
        <pc:spChg chg="add del mod">
          <ac:chgData name="RenjieZhao" userId="05b33a9d-2676-47ce-b507-a0a3aec2ffa9" providerId="ADAL" clId="{5BA80E42-B65C-499A-8720-9897E1365024}" dt="2023-04-18T16:29:17.163" v="6489" actId="478"/>
          <ac:spMkLst>
            <pc:docMk/>
            <pc:sldMk cId="1914106532" sldId="2104"/>
            <ac:spMk id="1052" creationId="{D8123007-5393-D3CF-F6E8-D7D74C779E89}"/>
          </ac:spMkLst>
        </pc:spChg>
        <pc:spChg chg="add del mod">
          <ac:chgData name="RenjieZhao" userId="05b33a9d-2676-47ce-b507-a0a3aec2ffa9" providerId="ADAL" clId="{5BA80E42-B65C-499A-8720-9897E1365024}" dt="2023-04-18T16:29:16.958" v="6488"/>
          <ac:spMkLst>
            <pc:docMk/>
            <pc:sldMk cId="1914106532" sldId="2104"/>
            <ac:spMk id="1054" creationId="{C4FC01AC-717C-EA24-37A1-FF03EE6E4D58}"/>
          </ac:spMkLst>
        </pc:spChg>
        <pc:spChg chg="mod">
          <ac:chgData name="RenjieZhao" userId="05b33a9d-2676-47ce-b507-a0a3aec2ffa9" providerId="ADAL" clId="{5BA80E42-B65C-499A-8720-9897E1365024}" dt="2023-04-18T01:09:58.967" v="1775" actId="1076"/>
          <ac:spMkLst>
            <pc:docMk/>
            <pc:sldMk cId="1914106532" sldId="2104"/>
            <ac:spMk id="1068" creationId="{4F391A58-321F-64A6-694F-1B433F5F532D}"/>
          </ac:spMkLst>
        </pc:spChg>
        <pc:spChg chg="mod">
          <ac:chgData name="RenjieZhao" userId="05b33a9d-2676-47ce-b507-a0a3aec2ffa9" providerId="ADAL" clId="{5BA80E42-B65C-499A-8720-9897E1365024}" dt="2023-04-18T01:09:58.967" v="1775" actId="1076"/>
          <ac:spMkLst>
            <pc:docMk/>
            <pc:sldMk cId="1914106532" sldId="2104"/>
            <ac:spMk id="1069" creationId="{DBEF694A-BDE0-7AB2-7581-7686B09D0F1F}"/>
          </ac:spMkLst>
        </pc:spChg>
        <pc:spChg chg="mod">
          <ac:chgData name="RenjieZhao" userId="05b33a9d-2676-47ce-b507-a0a3aec2ffa9" providerId="ADAL" clId="{5BA80E42-B65C-499A-8720-9897E1365024}" dt="2023-04-18T01:09:58.967" v="1775" actId="1076"/>
          <ac:spMkLst>
            <pc:docMk/>
            <pc:sldMk cId="1914106532" sldId="2104"/>
            <ac:spMk id="1070" creationId="{40DB9AF0-6D3F-1C4B-D53F-1793DF30D0CD}"/>
          </ac:spMkLst>
        </pc:spChg>
        <pc:spChg chg="mod">
          <ac:chgData name="RenjieZhao" userId="05b33a9d-2676-47ce-b507-a0a3aec2ffa9" providerId="ADAL" clId="{5BA80E42-B65C-499A-8720-9897E1365024}" dt="2023-04-18T01:00:42.199" v="1594" actId="1036"/>
          <ac:spMkLst>
            <pc:docMk/>
            <pc:sldMk cId="1914106532" sldId="2104"/>
            <ac:spMk id="1071" creationId="{DE560FD2-7403-6CD1-3B6F-71C7C60C35E0}"/>
          </ac:spMkLst>
        </pc:spChg>
        <pc:spChg chg="mod">
          <ac:chgData name="RenjieZhao" userId="05b33a9d-2676-47ce-b507-a0a3aec2ffa9" providerId="ADAL" clId="{5BA80E42-B65C-499A-8720-9897E1365024}" dt="2023-04-18T01:00:28.257" v="1589" actId="164"/>
          <ac:spMkLst>
            <pc:docMk/>
            <pc:sldMk cId="1914106532" sldId="2104"/>
            <ac:spMk id="1072" creationId="{B0085132-6D0F-B30B-24C1-CF7AD428FEB9}"/>
          </ac:spMkLst>
        </pc:spChg>
        <pc:spChg chg="mod">
          <ac:chgData name="RenjieZhao" userId="05b33a9d-2676-47ce-b507-a0a3aec2ffa9" providerId="ADAL" clId="{5BA80E42-B65C-499A-8720-9897E1365024}" dt="2023-04-18T01:00:28.257" v="1589" actId="164"/>
          <ac:spMkLst>
            <pc:docMk/>
            <pc:sldMk cId="1914106532" sldId="2104"/>
            <ac:spMk id="1073" creationId="{4CF6A7FF-0910-6FBC-DBE8-2DDEE366F511}"/>
          </ac:spMkLst>
        </pc:spChg>
        <pc:spChg chg="mod">
          <ac:chgData name="RenjieZhao" userId="05b33a9d-2676-47ce-b507-a0a3aec2ffa9" providerId="ADAL" clId="{5BA80E42-B65C-499A-8720-9897E1365024}" dt="2023-04-18T01:00:28.257" v="1589" actId="164"/>
          <ac:spMkLst>
            <pc:docMk/>
            <pc:sldMk cId="1914106532" sldId="2104"/>
            <ac:spMk id="1074" creationId="{C0D87FFF-66C8-C443-5B41-1B07D27B41CC}"/>
          </ac:spMkLst>
        </pc:spChg>
        <pc:spChg chg="mod">
          <ac:chgData name="RenjieZhao" userId="05b33a9d-2676-47ce-b507-a0a3aec2ffa9" providerId="ADAL" clId="{5BA80E42-B65C-499A-8720-9897E1365024}" dt="2023-04-18T01:00:28.257" v="1589" actId="164"/>
          <ac:spMkLst>
            <pc:docMk/>
            <pc:sldMk cId="1914106532" sldId="2104"/>
            <ac:spMk id="1075" creationId="{FAD77108-D1F7-2678-D58F-7570E43C0100}"/>
          </ac:spMkLst>
        </pc:spChg>
        <pc:spChg chg="mod">
          <ac:chgData name="RenjieZhao" userId="05b33a9d-2676-47ce-b507-a0a3aec2ffa9" providerId="ADAL" clId="{5BA80E42-B65C-499A-8720-9897E1365024}" dt="2023-04-18T01:00:28.257" v="1589" actId="164"/>
          <ac:spMkLst>
            <pc:docMk/>
            <pc:sldMk cId="1914106532" sldId="2104"/>
            <ac:spMk id="1076" creationId="{82F8F24F-E4F2-A66B-31BA-6377DF26C116}"/>
          </ac:spMkLst>
        </pc:spChg>
        <pc:spChg chg="mod">
          <ac:chgData name="RenjieZhao" userId="05b33a9d-2676-47ce-b507-a0a3aec2ffa9" providerId="ADAL" clId="{5BA80E42-B65C-499A-8720-9897E1365024}" dt="2023-04-18T01:00:28.257" v="1589" actId="164"/>
          <ac:spMkLst>
            <pc:docMk/>
            <pc:sldMk cId="1914106532" sldId="2104"/>
            <ac:spMk id="1077" creationId="{9768DB05-3694-C1FE-57AC-2D453205F7DC}"/>
          </ac:spMkLst>
        </pc:spChg>
        <pc:spChg chg="mod">
          <ac:chgData name="RenjieZhao" userId="05b33a9d-2676-47ce-b507-a0a3aec2ffa9" providerId="ADAL" clId="{5BA80E42-B65C-499A-8720-9897E1365024}" dt="2023-04-18T01:00:28.257" v="1589" actId="164"/>
          <ac:spMkLst>
            <pc:docMk/>
            <pc:sldMk cId="1914106532" sldId="2104"/>
            <ac:spMk id="1078" creationId="{8AE5D680-A4B4-1028-10DD-16E5F1BA6795}"/>
          </ac:spMkLst>
        </pc:spChg>
        <pc:spChg chg="mod">
          <ac:chgData name="RenjieZhao" userId="05b33a9d-2676-47ce-b507-a0a3aec2ffa9" providerId="ADAL" clId="{5BA80E42-B65C-499A-8720-9897E1365024}" dt="2023-04-18T01:00:28.257" v="1589" actId="164"/>
          <ac:spMkLst>
            <pc:docMk/>
            <pc:sldMk cId="1914106532" sldId="2104"/>
            <ac:spMk id="1079" creationId="{5C9370D6-176A-8E26-0D04-C157D2141A42}"/>
          </ac:spMkLst>
        </pc:spChg>
        <pc:spChg chg="mod">
          <ac:chgData name="RenjieZhao" userId="05b33a9d-2676-47ce-b507-a0a3aec2ffa9" providerId="ADAL" clId="{5BA80E42-B65C-499A-8720-9897E1365024}" dt="2023-04-18T01:00:28.257" v="1589" actId="164"/>
          <ac:spMkLst>
            <pc:docMk/>
            <pc:sldMk cId="1914106532" sldId="2104"/>
            <ac:spMk id="1080" creationId="{96C66429-CA64-14C2-ECB4-E1FA343E41AF}"/>
          </ac:spMkLst>
        </pc:spChg>
        <pc:spChg chg="mod">
          <ac:chgData name="RenjieZhao" userId="05b33a9d-2676-47ce-b507-a0a3aec2ffa9" providerId="ADAL" clId="{5BA80E42-B65C-499A-8720-9897E1365024}" dt="2023-04-18T01:00:28.257" v="1589" actId="164"/>
          <ac:spMkLst>
            <pc:docMk/>
            <pc:sldMk cId="1914106532" sldId="2104"/>
            <ac:spMk id="1081" creationId="{CDE54716-92E0-5FEA-A7BB-EE8FDD38211C}"/>
          </ac:spMkLst>
        </pc:spChg>
        <pc:spChg chg="mod">
          <ac:chgData name="RenjieZhao" userId="05b33a9d-2676-47ce-b507-a0a3aec2ffa9" providerId="ADAL" clId="{5BA80E42-B65C-499A-8720-9897E1365024}" dt="2023-04-18T01:00:28.257" v="1589" actId="164"/>
          <ac:spMkLst>
            <pc:docMk/>
            <pc:sldMk cId="1914106532" sldId="2104"/>
            <ac:spMk id="1082" creationId="{204FEB72-84E2-140F-86EE-971363D5F704}"/>
          </ac:spMkLst>
        </pc:spChg>
        <pc:spChg chg="mod">
          <ac:chgData name="RenjieZhao" userId="05b33a9d-2676-47ce-b507-a0a3aec2ffa9" providerId="ADAL" clId="{5BA80E42-B65C-499A-8720-9897E1365024}" dt="2023-04-18T01:00:28.257" v="1589" actId="164"/>
          <ac:spMkLst>
            <pc:docMk/>
            <pc:sldMk cId="1914106532" sldId="2104"/>
            <ac:spMk id="1083" creationId="{73527BE6-9451-B58E-E73C-55DF6D791790}"/>
          </ac:spMkLst>
        </pc:spChg>
        <pc:spChg chg="mod">
          <ac:chgData name="RenjieZhao" userId="05b33a9d-2676-47ce-b507-a0a3aec2ffa9" providerId="ADAL" clId="{5BA80E42-B65C-499A-8720-9897E1365024}" dt="2023-04-18T01:00:28.257" v="1589" actId="164"/>
          <ac:spMkLst>
            <pc:docMk/>
            <pc:sldMk cId="1914106532" sldId="2104"/>
            <ac:spMk id="1084" creationId="{B0D68934-5514-E6D6-F752-E82B2A3AE017}"/>
          </ac:spMkLst>
        </pc:spChg>
        <pc:spChg chg="mod">
          <ac:chgData name="RenjieZhao" userId="05b33a9d-2676-47ce-b507-a0a3aec2ffa9" providerId="ADAL" clId="{5BA80E42-B65C-499A-8720-9897E1365024}" dt="2023-04-18T01:00:28.257" v="1589" actId="164"/>
          <ac:spMkLst>
            <pc:docMk/>
            <pc:sldMk cId="1914106532" sldId="2104"/>
            <ac:spMk id="1085" creationId="{3F6C5507-3834-3C1A-1969-ACCD6BB883B0}"/>
          </ac:spMkLst>
        </pc:spChg>
        <pc:spChg chg="mod">
          <ac:chgData name="RenjieZhao" userId="05b33a9d-2676-47ce-b507-a0a3aec2ffa9" providerId="ADAL" clId="{5BA80E42-B65C-499A-8720-9897E1365024}" dt="2023-04-18T01:00:28.257" v="1589" actId="164"/>
          <ac:spMkLst>
            <pc:docMk/>
            <pc:sldMk cId="1914106532" sldId="2104"/>
            <ac:spMk id="1086" creationId="{4E91D3D6-17F7-7D5E-74A1-F4B6645FB4E2}"/>
          </ac:spMkLst>
        </pc:spChg>
        <pc:spChg chg="mod">
          <ac:chgData name="RenjieZhao" userId="05b33a9d-2676-47ce-b507-a0a3aec2ffa9" providerId="ADAL" clId="{5BA80E42-B65C-499A-8720-9897E1365024}" dt="2023-04-18T01:00:28.257" v="1589" actId="164"/>
          <ac:spMkLst>
            <pc:docMk/>
            <pc:sldMk cId="1914106532" sldId="2104"/>
            <ac:spMk id="1087" creationId="{01A191CF-05A1-7E9A-5F75-C8F194259B3C}"/>
          </ac:spMkLst>
        </pc:spChg>
        <pc:spChg chg="mod">
          <ac:chgData name="RenjieZhao" userId="05b33a9d-2676-47ce-b507-a0a3aec2ffa9" providerId="ADAL" clId="{5BA80E42-B65C-499A-8720-9897E1365024}" dt="2023-04-18T00:58:38.950" v="1568" actId="164"/>
          <ac:spMkLst>
            <pc:docMk/>
            <pc:sldMk cId="1914106532" sldId="2104"/>
            <ac:spMk id="1216" creationId="{FFC15AA0-447F-D7B4-878E-211E2D0E87FA}"/>
          </ac:spMkLst>
        </pc:spChg>
        <pc:spChg chg="mod">
          <ac:chgData name="RenjieZhao" userId="05b33a9d-2676-47ce-b507-a0a3aec2ffa9" providerId="ADAL" clId="{5BA80E42-B65C-499A-8720-9897E1365024}" dt="2023-04-18T00:58:38.950" v="1568" actId="164"/>
          <ac:spMkLst>
            <pc:docMk/>
            <pc:sldMk cId="1914106532" sldId="2104"/>
            <ac:spMk id="1217" creationId="{D2BF34E4-7505-F3CC-7832-82F93A503845}"/>
          </ac:spMkLst>
        </pc:spChg>
        <pc:spChg chg="mod">
          <ac:chgData name="RenjieZhao" userId="05b33a9d-2676-47ce-b507-a0a3aec2ffa9" providerId="ADAL" clId="{5BA80E42-B65C-499A-8720-9897E1365024}" dt="2023-04-18T00:58:38.950" v="1568" actId="164"/>
          <ac:spMkLst>
            <pc:docMk/>
            <pc:sldMk cId="1914106532" sldId="2104"/>
            <ac:spMk id="1218" creationId="{67D3F70C-DA0C-0C89-70BE-1FED34206FC3}"/>
          </ac:spMkLst>
        </pc:spChg>
        <pc:spChg chg="mod">
          <ac:chgData name="RenjieZhao" userId="05b33a9d-2676-47ce-b507-a0a3aec2ffa9" providerId="ADAL" clId="{5BA80E42-B65C-499A-8720-9897E1365024}" dt="2023-04-18T00:58:38.950" v="1568" actId="164"/>
          <ac:spMkLst>
            <pc:docMk/>
            <pc:sldMk cId="1914106532" sldId="2104"/>
            <ac:spMk id="1220" creationId="{CE585C0A-02AA-E1DB-98C4-4D202EE596F0}"/>
          </ac:spMkLst>
        </pc:spChg>
        <pc:spChg chg="mod">
          <ac:chgData name="RenjieZhao" userId="05b33a9d-2676-47ce-b507-a0a3aec2ffa9" providerId="ADAL" clId="{5BA80E42-B65C-499A-8720-9897E1365024}" dt="2023-04-18T00:58:38.950" v="1568" actId="164"/>
          <ac:spMkLst>
            <pc:docMk/>
            <pc:sldMk cId="1914106532" sldId="2104"/>
            <ac:spMk id="1221" creationId="{FEAF6101-4A27-C3D0-17BF-3AE0FA3BE5B6}"/>
          </ac:spMkLst>
        </pc:spChg>
        <pc:spChg chg="mod">
          <ac:chgData name="RenjieZhao" userId="05b33a9d-2676-47ce-b507-a0a3aec2ffa9" providerId="ADAL" clId="{5BA80E42-B65C-499A-8720-9897E1365024}" dt="2023-04-18T00:58:38.950" v="1568" actId="164"/>
          <ac:spMkLst>
            <pc:docMk/>
            <pc:sldMk cId="1914106532" sldId="2104"/>
            <ac:spMk id="1222" creationId="{EDCD8CC0-5899-F2D5-8997-2ED1DDE47CBE}"/>
          </ac:spMkLst>
        </pc:spChg>
        <pc:spChg chg="mod">
          <ac:chgData name="RenjieZhao" userId="05b33a9d-2676-47ce-b507-a0a3aec2ffa9" providerId="ADAL" clId="{5BA80E42-B65C-499A-8720-9897E1365024}" dt="2023-04-18T00:58:38.950" v="1568" actId="164"/>
          <ac:spMkLst>
            <pc:docMk/>
            <pc:sldMk cId="1914106532" sldId="2104"/>
            <ac:spMk id="1223" creationId="{56FC0A92-4CC3-805D-1D53-DA5AFEE2AC82}"/>
          </ac:spMkLst>
        </pc:spChg>
        <pc:spChg chg="mod">
          <ac:chgData name="RenjieZhao" userId="05b33a9d-2676-47ce-b507-a0a3aec2ffa9" providerId="ADAL" clId="{5BA80E42-B65C-499A-8720-9897E1365024}" dt="2023-04-18T00:58:38.950" v="1568" actId="164"/>
          <ac:spMkLst>
            <pc:docMk/>
            <pc:sldMk cId="1914106532" sldId="2104"/>
            <ac:spMk id="1224" creationId="{B77B1C4D-9BB8-B1BC-45A9-858B72DA2FDB}"/>
          </ac:spMkLst>
        </pc:spChg>
        <pc:spChg chg="mod">
          <ac:chgData name="RenjieZhao" userId="05b33a9d-2676-47ce-b507-a0a3aec2ffa9" providerId="ADAL" clId="{5BA80E42-B65C-499A-8720-9897E1365024}" dt="2023-04-18T00:58:38.950" v="1568" actId="164"/>
          <ac:spMkLst>
            <pc:docMk/>
            <pc:sldMk cId="1914106532" sldId="2104"/>
            <ac:spMk id="1225" creationId="{F2988CCB-A5F5-8DDE-CE63-C99A4B52A06C}"/>
          </ac:spMkLst>
        </pc:spChg>
        <pc:spChg chg="mod">
          <ac:chgData name="RenjieZhao" userId="05b33a9d-2676-47ce-b507-a0a3aec2ffa9" providerId="ADAL" clId="{5BA80E42-B65C-499A-8720-9897E1365024}" dt="2023-04-18T00:58:38.950" v="1568" actId="164"/>
          <ac:spMkLst>
            <pc:docMk/>
            <pc:sldMk cId="1914106532" sldId="2104"/>
            <ac:spMk id="1226" creationId="{10971261-E076-7A36-9328-9CAC249521D2}"/>
          </ac:spMkLst>
        </pc:spChg>
        <pc:spChg chg="mod">
          <ac:chgData name="RenjieZhao" userId="05b33a9d-2676-47ce-b507-a0a3aec2ffa9" providerId="ADAL" clId="{5BA80E42-B65C-499A-8720-9897E1365024}" dt="2023-04-18T00:58:38.950" v="1568" actId="164"/>
          <ac:spMkLst>
            <pc:docMk/>
            <pc:sldMk cId="1914106532" sldId="2104"/>
            <ac:spMk id="1227" creationId="{D73BA418-68BC-91EE-AFFB-A44A9F297B2F}"/>
          </ac:spMkLst>
        </pc:spChg>
        <pc:spChg chg="mod">
          <ac:chgData name="RenjieZhao" userId="05b33a9d-2676-47ce-b507-a0a3aec2ffa9" providerId="ADAL" clId="{5BA80E42-B65C-499A-8720-9897E1365024}" dt="2023-04-18T00:58:38.950" v="1568" actId="164"/>
          <ac:spMkLst>
            <pc:docMk/>
            <pc:sldMk cId="1914106532" sldId="2104"/>
            <ac:spMk id="1228" creationId="{EC9284DA-7511-67F2-6B77-5C2E2E66D3F4}"/>
          </ac:spMkLst>
        </pc:spChg>
        <pc:spChg chg="mod">
          <ac:chgData name="RenjieZhao" userId="05b33a9d-2676-47ce-b507-a0a3aec2ffa9" providerId="ADAL" clId="{5BA80E42-B65C-499A-8720-9897E1365024}" dt="2023-04-18T00:58:38.950" v="1568" actId="164"/>
          <ac:spMkLst>
            <pc:docMk/>
            <pc:sldMk cId="1914106532" sldId="2104"/>
            <ac:spMk id="1229" creationId="{11F737E4-5AD2-F93B-1F3D-9CE8C55669EE}"/>
          </ac:spMkLst>
        </pc:spChg>
        <pc:spChg chg="mod">
          <ac:chgData name="RenjieZhao" userId="05b33a9d-2676-47ce-b507-a0a3aec2ffa9" providerId="ADAL" clId="{5BA80E42-B65C-499A-8720-9897E1365024}" dt="2023-04-18T00:58:38.950" v="1568" actId="164"/>
          <ac:spMkLst>
            <pc:docMk/>
            <pc:sldMk cId="1914106532" sldId="2104"/>
            <ac:spMk id="1230" creationId="{604D5A94-01CB-8D77-FCD0-55D95C739986}"/>
          </ac:spMkLst>
        </pc:spChg>
        <pc:spChg chg="mod">
          <ac:chgData name="RenjieZhao" userId="05b33a9d-2676-47ce-b507-a0a3aec2ffa9" providerId="ADAL" clId="{5BA80E42-B65C-499A-8720-9897E1365024}" dt="2023-04-18T00:58:38.950" v="1568" actId="164"/>
          <ac:spMkLst>
            <pc:docMk/>
            <pc:sldMk cId="1914106532" sldId="2104"/>
            <ac:spMk id="1231" creationId="{F3ACBA63-8A93-FFD2-C363-7D301171DF50}"/>
          </ac:spMkLst>
        </pc:spChg>
        <pc:spChg chg="mod">
          <ac:chgData name="RenjieZhao" userId="05b33a9d-2676-47ce-b507-a0a3aec2ffa9" providerId="ADAL" clId="{5BA80E42-B65C-499A-8720-9897E1365024}" dt="2023-04-18T00:58:38.950" v="1568" actId="164"/>
          <ac:spMkLst>
            <pc:docMk/>
            <pc:sldMk cId="1914106532" sldId="2104"/>
            <ac:spMk id="1232" creationId="{EAB017AD-A001-5DAB-A7C9-06271C16CACB}"/>
          </ac:spMkLst>
        </pc:spChg>
        <pc:spChg chg="mod">
          <ac:chgData name="RenjieZhao" userId="05b33a9d-2676-47ce-b507-a0a3aec2ffa9" providerId="ADAL" clId="{5BA80E42-B65C-499A-8720-9897E1365024}" dt="2023-04-18T00:58:38.950" v="1568" actId="164"/>
          <ac:spMkLst>
            <pc:docMk/>
            <pc:sldMk cId="1914106532" sldId="2104"/>
            <ac:spMk id="1233" creationId="{024BB682-6F49-3AE6-BD2C-85255374D6E8}"/>
          </ac:spMkLst>
        </pc:spChg>
        <pc:spChg chg="mod">
          <ac:chgData name="RenjieZhao" userId="05b33a9d-2676-47ce-b507-a0a3aec2ffa9" providerId="ADAL" clId="{5BA80E42-B65C-499A-8720-9897E1365024}" dt="2023-04-18T00:58:38.950" v="1568" actId="164"/>
          <ac:spMkLst>
            <pc:docMk/>
            <pc:sldMk cId="1914106532" sldId="2104"/>
            <ac:spMk id="1234" creationId="{13A0BE4E-36BD-49F1-717C-A7A1957F2761}"/>
          </ac:spMkLst>
        </pc:spChg>
        <pc:spChg chg="mod">
          <ac:chgData name="RenjieZhao" userId="05b33a9d-2676-47ce-b507-a0a3aec2ffa9" providerId="ADAL" clId="{5BA80E42-B65C-499A-8720-9897E1365024}" dt="2023-04-18T00:58:38.950" v="1568" actId="164"/>
          <ac:spMkLst>
            <pc:docMk/>
            <pc:sldMk cId="1914106532" sldId="2104"/>
            <ac:spMk id="1235" creationId="{F267E4BF-6551-6EDF-DF30-95BF77980B29}"/>
          </ac:spMkLst>
        </pc:spChg>
        <pc:spChg chg="mod">
          <ac:chgData name="RenjieZhao" userId="05b33a9d-2676-47ce-b507-a0a3aec2ffa9" providerId="ADAL" clId="{5BA80E42-B65C-499A-8720-9897E1365024}" dt="2023-04-18T00:58:38.950" v="1568" actId="164"/>
          <ac:spMkLst>
            <pc:docMk/>
            <pc:sldMk cId="1914106532" sldId="2104"/>
            <ac:spMk id="1236" creationId="{7BE77A11-1FE9-F4B8-4152-6109AAF9AF2B}"/>
          </ac:spMkLst>
        </pc:spChg>
        <pc:spChg chg="mod">
          <ac:chgData name="RenjieZhao" userId="05b33a9d-2676-47ce-b507-a0a3aec2ffa9" providerId="ADAL" clId="{5BA80E42-B65C-499A-8720-9897E1365024}" dt="2023-04-18T00:58:38.950" v="1568" actId="164"/>
          <ac:spMkLst>
            <pc:docMk/>
            <pc:sldMk cId="1914106532" sldId="2104"/>
            <ac:spMk id="1237" creationId="{1113AC36-2A99-AA0B-8033-E7EEBD4A0F03}"/>
          </ac:spMkLst>
        </pc:spChg>
        <pc:spChg chg="mod">
          <ac:chgData name="RenjieZhao" userId="05b33a9d-2676-47ce-b507-a0a3aec2ffa9" providerId="ADAL" clId="{5BA80E42-B65C-499A-8720-9897E1365024}" dt="2023-04-18T00:58:38.950" v="1568" actId="164"/>
          <ac:spMkLst>
            <pc:docMk/>
            <pc:sldMk cId="1914106532" sldId="2104"/>
            <ac:spMk id="1238" creationId="{06200BCA-32F5-0C51-638B-E31B9C528E7F}"/>
          </ac:spMkLst>
        </pc:spChg>
        <pc:spChg chg="mod">
          <ac:chgData name="RenjieZhao" userId="05b33a9d-2676-47ce-b507-a0a3aec2ffa9" providerId="ADAL" clId="{5BA80E42-B65C-499A-8720-9897E1365024}" dt="2023-04-18T00:58:38.950" v="1568" actId="164"/>
          <ac:spMkLst>
            <pc:docMk/>
            <pc:sldMk cId="1914106532" sldId="2104"/>
            <ac:spMk id="1239" creationId="{1440CF87-3F2C-8AAB-A5D5-1BF54D51DB60}"/>
          </ac:spMkLst>
        </pc:spChg>
        <pc:spChg chg="mod">
          <ac:chgData name="RenjieZhao" userId="05b33a9d-2676-47ce-b507-a0a3aec2ffa9" providerId="ADAL" clId="{5BA80E42-B65C-499A-8720-9897E1365024}" dt="2023-04-18T00:58:38.950" v="1568" actId="164"/>
          <ac:spMkLst>
            <pc:docMk/>
            <pc:sldMk cId="1914106532" sldId="2104"/>
            <ac:spMk id="1240" creationId="{220E31AC-A2FC-CE27-86E5-DB0481E89D06}"/>
          </ac:spMkLst>
        </pc:spChg>
        <pc:spChg chg="mod">
          <ac:chgData name="RenjieZhao" userId="05b33a9d-2676-47ce-b507-a0a3aec2ffa9" providerId="ADAL" clId="{5BA80E42-B65C-499A-8720-9897E1365024}" dt="2023-04-18T00:58:38.950" v="1568" actId="164"/>
          <ac:spMkLst>
            <pc:docMk/>
            <pc:sldMk cId="1914106532" sldId="2104"/>
            <ac:spMk id="1241" creationId="{7686AC2E-E908-E65A-E6BB-8FF44895B947}"/>
          </ac:spMkLst>
        </pc:spChg>
        <pc:spChg chg="mod">
          <ac:chgData name="RenjieZhao" userId="05b33a9d-2676-47ce-b507-a0a3aec2ffa9" providerId="ADAL" clId="{5BA80E42-B65C-499A-8720-9897E1365024}" dt="2023-04-18T00:58:38.950" v="1568" actId="164"/>
          <ac:spMkLst>
            <pc:docMk/>
            <pc:sldMk cId="1914106532" sldId="2104"/>
            <ac:spMk id="1242" creationId="{3082295A-ABD0-2C9B-E183-8F9A3CBE2B98}"/>
          </ac:spMkLst>
        </pc:spChg>
        <pc:spChg chg="add del mod">
          <ac:chgData name="RenjieZhao" userId="05b33a9d-2676-47ce-b507-a0a3aec2ffa9" providerId="ADAL" clId="{5BA80E42-B65C-499A-8720-9897E1365024}" dt="2023-04-18T01:09:58.967" v="1775" actId="1076"/>
          <ac:spMkLst>
            <pc:docMk/>
            <pc:sldMk cId="1914106532" sldId="2104"/>
            <ac:spMk id="1245" creationId="{CF5EA2BC-4B65-08C6-9EE0-707CD2AA75EF}"/>
          </ac:spMkLst>
        </pc:spChg>
        <pc:spChg chg="add del mod">
          <ac:chgData name="RenjieZhao" userId="05b33a9d-2676-47ce-b507-a0a3aec2ffa9" providerId="ADAL" clId="{5BA80E42-B65C-499A-8720-9897E1365024}" dt="2023-04-18T01:09:58.967" v="1775" actId="1076"/>
          <ac:spMkLst>
            <pc:docMk/>
            <pc:sldMk cId="1914106532" sldId="2104"/>
            <ac:spMk id="1246" creationId="{E90445BD-F586-2F37-A702-F3F0DBDB0D52}"/>
          </ac:spMkLst>
        </pc:spChg>
        <pc:spChg chg="mod">
          <ac:chgData name="RenjieZhao" userId="05b33a9d-2676-47ce-b507-a0a3aec2ffa9" providerId="ADAL" clId="{5BA80E42-B65C-499A-8720-9897E1365024}" dt="2023-04-18T01:09:58.967" v="1775" actId="1076"/>
          <ac:spMkLst>
            <pc:docMk/>
            <pc:sldMk cId="1914106532" sldId="2104"/>
            <ac:spMk id="1247" creationId="{59102D16-3B19-E32F-4275-78AE6839A57E}"/>
          </ac:spMkLst>
        </pc:spChg>
        <pc:spChg chg="mod">
          <ac:chgData name="RenjieZhao" userId="05b33a9d-2676-47ce-b507-a0a3aec2ffa9" providerId="ADAL" clId="{5BA80E42-B65C-499A-8720-9897E1365024}" dt="2023-04-18T01:00:42.199" v="1594" actId="1036"/>
          <ac:spMkLst>
            <pc:docMk/>
            <pc:sldMk cId="1914106532" sldId="2104"/>
            <ac:spMk id="1248" creationId="{41AE03E3-8667-BCBE-33FA-898D63C293FA}"/>
          </ac:spMkLst>
        </pc:spChg>
        <pc:spChg chg="mod">
          <ac:chgData name="RenjieZhao" userId="05b33a9d-2676-47ce-b507-a0a3aec2ffa9" providerId="ADAL" clId="{5BA80E42-B65C-499A-8720-9897E1365024}" dt="2023-04-18T00:57:43.817" v="1566" actId="164"/>
          <ac:spMkLst>
            <pc:docMk/>
            <pc:sldMk cId="1914106532" sldId="2104"/>
            <ac:spMk id="1249" creationId="{166FBF44-5C24-8A08-0B1F-BD5BDEA0BE40}"/>
          </ac:spMkLst>
        </pc:spChg>
        <pc:spChg chg="mod">
          <ac:chgData name="RenjieZhao" userId="05b33a9d-2676-47ce-b507-a0a3aec2ffa9" providerId="ADAL" clId="{5BA80E42-B65C-499A-8720-9897E1365024}" dt="2023-04-18T00:57:43.817" v="1566" actId="164"/>
          <ac:spMkLst>
            <pc:docMk/>
            <pc:sldMk cId="1914106532" sldId="2104"/>
            <ac:spMk id="1250" creationId="{B9A68957-708D-FF0B-4ED8-17726E2A41E5}"/>
          </ac:spMkLst>
        </pc:spChg>
        <pc:spChg chg="mod">
          <ac:chgData name="RenjieZhao" userId="05b33a9d-2676-47ce-b507-a0a3aec2ffa9" providerId="ADAL" clId="{5BA80E42-B65C-499A-8720-9897E1365024}" dt="2023-04-18T00:57:43.817" v="1566" actId="164"/>
          <ac:spMkLst>
            <pc:docMk/>
            <pc:sldMk cId="1914106532" sldId="2104"/>
            <ac:spMk id="1251" creationId="{97849A57-66F0-E819-19E4-E1FFFE29C84B}"/>
          </ac:spMkLst>
        </pc:spChg>
        <pc:spChg chg="mod">
          <ac:chgData name="RenjieZhao" userId="05b33a9d-2676-47ce-b507-a0a3aec2ffa9" providerId="ADAL" clId="{5BA80E42-B65C-499A-8720-9897E1365024}" dt="2023-04-18T00:57:43.817" v="1566" actId="164"/>
          <ac:spMkLst>
            <pc:docMk/>
            <pc:sldMk cId="1914106532" sldId="2104"/>
            <ac:spMk id="1252" creationId="{6E8F40BE-B7A3-AB0E-1361-0E7815214DED}"/>
          </ac:spMkLst>
        </pc:spChg>
        <pc:spChg chg="mod">
          <ac:chgData name="RenjieZhao" userId="05b33a9d-2676-47ce-b507-a0a3aec2ffa9" providerId="ADAL" clId="{5BA80E42-B65C-499A-8720-9897E1365024}" dt="2023-04-18T00:57:43.817" v="1566" actId="164"/>
          <ac:spMkLst>
            <pc:docMk/>
            <pc:sldMk cId="1914106532" sldId="2104"/>
            <ac:spMk id="1253" creationId="{B48D2EFA-6B49-048D-1214-1144104EA178}"/>
          </ac:spMkLst>
        </pc:spChg>
        <pc:spChg chg="mod">
          <ac:chgData name="RenjieZhao" userId="05b33a9d-2676-47ce-b507-a0a3aec2ffa9" providerId="ADAL" clId="{5BA80E42-B65C-499A-8720-9897E1365024}" dt="2023-04-18T00:57:43.817" v="1566" actId="164"/>
          <ac:spMkLst>
            <pc:docMk/>
            <pc:sldMk cId="1914106532" sldId="2104"/>
            <ac:spMk id="1254" creationId="{CAA364BD-EC54-ECF2-D354-2B956C1E0991}"/>
          </ac:spMkLst>
        </pc:spChg>
        <pc:spChg chg="mod">
          <ac:chgData name="RenjieZhao" userId="05b33a9d-2676-47ce-b507-a0a3aec2ffa9" providerId="ADAL" clId="{5BA80E42-B65C-499A-8720-9897E1365024}" dt="2023-04-18T00:57:43.817" v="1566" actId="164"/>
          <ac:spMkLst>
            <pc:docMk/>
            <pc:sldMk cId="1914106532" sldId="2104"/>
            <ac:spMk id="1255" creationId="{0EDC12C1-AD94-B2B1-4616-296A53921784}"/>
          </ac:spMkLst>
        </pc:spChg>
        <pc:spChg chg="mod">
          <ac:chgData name="RenjieZhao" userId="05b33a9d-2676-47ce-b507-a0a3aec2ffa9" providerId="ADAL" clId="{5BA80E42-B65C-499A-8720-9897E1365024}" dt="2023-04-18T00:57:43.817" v="1566" actId="164"/>
          <ac:spMkLst>
            <pc:docMk/>
            <pc:sldMk cId="1914106532" sldId="2104"/>
            <ac:spMk id="1256" creationId="{D22012A0-5685-2E9E-6830-2A58760C7A8E}"/>
          </ac:spMkLst>
        </pc:spChg>
        <pc:spChg chg="mod">
          <ac:chgData name="RenjieZhao" userId="05b33a9d-2676-47ce-b507-a0a3aec2ffa9" providerId="ADAL" clId="{5BA80E42-B65C-499A-8720-9897E1365024}" dt="2023-04-18T00:57:43.817" v="1566" actId="164"/>
          <ac:spMkLst>
            <pc:docMk/>
            <pc:sldMk cId="1914106532" sldId="2104"/>
            <ac:spMk id="1257" creationId="{3ECBCBEA-0F0E-82D4-C2F5-8DCC8880A311}"/>
          </ac:spMkLst>
        </pc:spChg>
        <pc:spChg chg="mod">
          <ac:chgData name="RenjieZhao" userId="05b33a9d-2676-47ce-b507-a0a3aec2ffa9" providerId="ADAL" clId="{5BA80E42-B65C-499A-8720-9897E1365024}" dt="2023-04-18T00:57:43.817" v="1566" actId="164"/>
          <ac:spMkLst>
            <pc:docMk/>
            <pc:sldMk cId="1914106532" sldId="2104"/>
            <ac:spMk id="1258" creationId="{62436097-0C0D-A887-BFA2-31F28737BFBE}"/>
          </ac:spMkLst>
        </pc:spChg>
        <pc:spChg chg="mod">
          <ac:chgData name="RenjieZhao" userId="05b33a9d-2676-47ce-b507-a0a3aec2ffa9" providerId="ADAL" clId="{5BA80E42-B65C-499A-8720-9897E1365024}" dt="2023-04-18T00:57:43.817" v="1566" actId="164"/>
          <ac:spMkLst>
            <pc:docMk/>
            <pc:sldMk cId="1914106532" sldId="2104"/>
            <ac:spMk id="1259" creationId="{A04221E5-D0E2-8602-46CB-29B62C5BEC55}"/>
          </ac:spMkLst>
        </pc:spChg>
        <pc:spChg chg="mod">
          <ac:chgData name="RenjieZhao" userId="05b33a9d-2676-47ce-b507-a0a3aec2ffa9" providerId="ADAL" clId="{5BA80E42-B65C-499A-8720-9897E1365024}" dt="2023-04-18T00:57:43.817" v="1566" actId="164"/>
          <ac:spMkLst>
            <pc:docMk/>
            <pc:sldMk cId="1914106532" sldId="2104"/>
            <ac:spMk id="1260" creationId="{BD9CDB99-C631-8D5B-ACE3-B1E201660269}"/>
          </ac:spMkLst>
        </pc:spChg>
        <pc:spChg chg="mod">
          <ac:chgData name="RenjieZhao" userId="05b33a9d-2676-47ce-b507-a0a3aec2ffa9" providerId="ADAL" clId="{5BA80E42-B65C-499A-8720-9897E1365024}" dt="2023-04-18T00:57:43.817" v="1566" actId="164"/>
          <ac:spMkLst>
            <pc:docMk/>
            <pc:sldMk cId="1914106532" sldId="2104"/>
            <ac:spMk id="1261" creationId="{B3F878D2-6889-A27E-107A-FDA3F120A83A}"/>
          </ac:spMkLst>
        </pc:spChg>
        <pc:spChg chg="mod">
          <ac:chgData name="RenjieZhao" userId="05b33a9d-2676-47ce-b507-a0a3aec2ffa9" providerId="ADAL" clId="{5BA80E42-B65C-499A-8720-9897E1365024}" dt="2023-04-18T00:57:43.817" v="1566" actId="164"/>
          <ac:spMkLst>
            <pc:docMk/>
            <pc:sldMk cId="1914106532" sldId="2104"/>
            <ac:spMk id="1262" creationId="{B204616B-ED7E-8C0D-96CE-96972B3372DD}"/>
          </ac:spMkLst>
        </pc:spChg>
        <pc:spChg chg="mod">
          <ac:chgData name="RenjieZhao" userId="05b33a9d-2676-47ce-b507-a0a3aec2ffa9" providerId="ADAL" clId="{5BA80E42-B65C-499A-8720-9897E1365024}" dt="2023-04-18T00:57:43.817" v="1566" actId="164"/>
          <ac:spMkLst>
            <pc:docMk/>
            <pc:sldMk cId="1914106532" sldId="2104"/>
            <ac:spMk id="1263" creationId="{60238EE9-B83E-F000-0023-055DADE1F373}"/>
          </ac:spMkLst>
        </pc:spChg>
        <pc:spChg chg="mod">
          <ac:chgData name="RenjieZhao" userId="05b33a9d-2676-47ce-b507-a0a3aec2ffa9" providerId="ADAL" clId="{5BA80E42-B65C-499A-8720-9897E1365024}" dt="2023-04-18T00:57:43.817" v="1566" actId="164"/>
          <ac:spMkLst>
            <pc:docMk/>
            <pc:sldMk cId="1914106532" sldId="2104"/>
            <ac:spMk id="1264" creationId="{736EA036-9BD4-A8BB-01AC-3D8C30555C48}"/>
          </ac:spMkLst>
        </pc:spChg>
        <pc:grpChg chg="add del mod ord">
          <ac:chgData name="RenjieZhao" userId="05b33a9d-2676-47ce-b507-a0a3aec2ffa9" providerId="ADAL" clId="{5BA80E42-B65C-499A-8720-9897E1365024}" dt="2023-04-18T16:29:17.949" v="6493" actId="478"/>
          <ac:grpSpMkLst>
            <pc:docMk/>
            <pc:sldMk cId="1914106532" sldId="2104"/>
            <ac:grpSpMk id="3" creationId="{2827A62F-C9E4-72A2-0F05-4979E83350F9}"/>
          </ac:grpSpMkLst>
        </pc:grpChg>
        <pc:grpChg chg="add del mod ord">
          <ac:chgData name="RenjieZhao" userId="05b33a9d-2676-47ce-b507-a0a3aec2ffa9" providerId="ADAL" clId="{5BA80E42-B65C-499A-8720-9897E1365024}" dt="2023-04-18T16:29:17.684" v="6491" actId="478"/>
          <ac:grpSpMkLst>
            <pc:docMk/>
            <pc:sldMk cId="1914106532" sldId="2104"/>
            <ac:grpSpMk id="1044" creationId="{B3FC9658-4B6C-7322-3C1B-5798C79FCD70}"/>
          </ac:grpSpMkLst>
        </pc:grpChg>
        <pc:grpChg chg="add del mod ord">
          <ac:chgData name="RenjieZhao" userId="05b33a9d-2676-47ce-b507-a0a3aec2ffa9" providerId="ADAL" clId="{5BA80E42-B65C-499A-8720-9897E1365024}" dt="2023-04-18T16:29:17.693" v="6492" actId="478"/>
          <ac:grpSpMkLst>
            <pc:docMk/>
            <pc:sldMk cId="1914106532" sldId="2104"/>
            <ac:grpSpMk id="1045" creationId="{D02A1B77-8D23-3EAA-9F6C-06BE3568820A}"/>
          </ac:grpSpMkLst>
        </pc:grpChg>
        <pc:grpChg chg="add mod">
          <ac:chgData name="RenjieZhao" userId="05b33a9d-2676-47ce-b507-a0a3aec2ffa9" providerId="ADAL" clId="{5BA80E42-B65C-499A-8720-9897E1365024}" dt="2023-04-18T01:00:28.257" v="1589" actId="164"/>
          <ac:grpSpMkLst>
            <pc:docMk/>
            <pc:sldMk cId="1914106532" sldId="2104"/>
            <ac:grpSpMk id="1046" creationId="{BD388F76-9E9E-5A70-8B42-01086E9FB09B}"/>
          </ac:grpSpMkLst>
        </pc:grpChg>
        <pc:picChg chg="add del mod">
          <ac:chgData name="RenjieZhao" userId="05b33a9d-2676-47ce-b507-a0a3aec2ffa9" providerId="ADAL" clId="{5BA80E42-B65C-499A-8720-9897E1365024}" dt="2023-04-18T16:29:17.163" v="6489" actId="478"/>
          <ac:picMkLst>
            <pc:docMk/>
            <pc:sldMk cId="1914106532" sldId="2104"/>
            <ac:picMk id="30" creationId="{7DD1C3B9-939C-88DF-EFDE-8E2C803259EE}"/>
          </ac:picMkLst>
        </pc:picChg>
        <pc:picChg chg="add del mod">
          <ac:chgData name="RenjieZhao" userId="05b33a9d-2676-47ce-b507-a0a3aec2ffa9" providerId="ADAL" clId="{5BA80E42-B65C-499A-8720-9897E1365024}" dt="2023-04-18T16:29:17.401" v="6490" actId="478"/>
          <ac:picMkLst>
            <pc:docMk/>
            <pc:sldMk cId="1914106532" sldId="2104"/>
            <ac:picMk id="1026" creationId="{80BA2171-411B-CDD9-F4D7-9EA3DDC9F045}"/>
          </ac:picMkLst>
        </pc:picChg>
        <pc:picChg chg="add del mod">
          <ac:chgData name="RenjieZhao" userId="05b33a9d-2676-47ce-b507-a0a3aec2ffa9" providerId="ADAL" clId="{5BA80E42-B65C-499A-8720-9897E1365024}" dt="2023-04-18T16:29:16.958" v="6488"/>
          <ac:picMkLst>
            <pc:docMk/>
            <pc:sldMk cId="1914106532" sldId="2104"/>
            <ac:picMk id="1047" creationId="{E0060906-A74D-B28B-B3A3-BF3FCDB14982}"/>
          </ac:picMkLst>
        </pc:picChg>
        <pc:picChg chg="add del mod">
          <ac:chgData name="RenjieZhao" userId="05b33a9d-2676-47ce-b507-a0a3aec2ffa9" providerId="ADAL" clId="{5BA80E42-B65C-499A-8720-9897E1365024}" dt="2023-04-18T16:29:16.958" v="6488"/>
          <ac:picMkLst>
            <pc:docMk/>
            <pc:sldMk cId="1914106532" sldId="2104"/>
            <ac:picMk id="1048" creationId="{8FEBD71F-E767-C0C2-CF88-DBA53DEFDEBB}"/>
          </ac:picMkLst>
        </pc:picChg>
        <pc:cxnChg chg="add del mod">
          <ac:chgData name="RenjieZhao" userId="05b33a9d-2676-47ce-b507-a0a3aec2ffa9" providerId="ADAL" clId="{5BA80E42-B65C-499A-8720-9897E1365024}" dt="2023-04-18T16:29:17.163" v="6489" actId="478"/>
          <ac:cxnSpMkLst>
            <pc:docMk/>
            <pc:sldMk cId="1914106532" sldId="2104"/>
            <ac:cxnSpMk id="165" creationId="{BD67BAE4-02F8-322B-4D63-AC046F55DEE8}"/>
          </ac:cxnSpMkLst>
        </pc:cxnChg>
        <pc:cxnChg chg="add del mod">
          <ac:chgData name="RenjieZhao" userId="05b33a9d-2676-47ce-b507-a0a3aec2ffa9" providerId="ADAL" clId="{5BA80E42-B65C-499A-8720-9897E1365024}" dt="2023-04-18T16:29:16.719" v="6487" actId="478"/>
          <ac:cxnSpMkLst>
            <pc:docMk/>
            <pc:sldMk cId="1914106532" sldId="2104"/>
            <ac:cxnSpMk id="1030" creationId="{609C09C8-FCEF-9A35-B210-69B079754A27}"/>
          </ac:cxnSpMkLst>
        </pc:cxnChg>
        <pc:cxnChg chg="add del mod">
          <ac:chgData name="RenjieZhao" userId="05b33a9d-2676-47ce-b507-a0a3aec2ffa9" providerId="ADAL" clId="{5BA80E42-B65C-499A-8720-9897E1365024}" dt="2023-04-18T16:29:16.958" v="6488"/>
          <ac:cxnSpMkLst>
            <pc:docMk/>
            <pc:sldMk cId="1914106532" sldId="2104"/>
            <ac:cxnSpMk id="1053" creationId="{75C861A4-9B6C-20D6-CA9F-9ADE0D945B60}"/>
          </ac:cxnSpMkLst>
        </pc:cxnChg>
      </pc:sldChg>
      <pc:sldChg chg="addSp delSp modSp mod modAnim modNotesTx">
        <pc:chgData name="RenjieZhao" userId="05b33a9d-2676-47ce-b507-a0a3aec2ffa9" providerId="ADAL" clId="{5BA80E42-B65C-499A-8720-9897E1365024}" dt="2023-04-18T18:46:11.227" v="7306" actId="20577"/>
        <pc:sldMkLst>
          <pc:docMk/>
          <pc:sldMk cId="3304068809" sldId="2107"/>
        </pc:sldMkLst>
        <pc:spChg chg="mod">
          <ac:chgData name="RenjieZhao" userId="05b33a9d-2676-47ce-b507-a0a3aec2ffa9" providerId="ADAL" clId="{5BA80E42-B65C-499A-8720-9897E1365024}" dt="2023-04-17T23:28:30.626" v="866" actId="20577"/>
          <ac:spMkLst>
            <pc:docMk/>
            <pc:sldMk cId="3304068809" sldId="2107"/>
            <ac:spMk id="2" creationId="{10FE914A-F1C9-3EE6-B292-667E1C655679}"/>
          </ac:spMkLst>
        </pc:spChg>
        <pc:spChg chg="add mod">
          <ac:chgData name="RenjieZhao" userId="05b33a9d-2676-47ce-b507-a0a3aec2ffa9" providerId="ADAL" clId="{5BA80E42-B65C-499A-8720-9897E1365024}" dt="2023-04-18T01:24:49.239" v="2010" actId="1076"/>
          <ac:spMkLst>
            <pc:docMk/>
            <pc:sldMk cId="3304068809" sldId="2107"/>
            <ac:spMk id="3" creationId="{263D1A8B-179E-5396-AEDC-FABB641A8F35}"/>
          </ac:spMkLst>
        </pc:spChg>
        <pc:spChg chg="mod">
          <ac:chgData name="RenjieZhao" userId="05b33a9d-2676-47ce-b507-a0a3aec2ffa9" providerId="ADAL" clId="{5BA80E42-B65C-499A-8720-9897E1365024}" dt="2023-04-18T01:23:57.605" v="2002" actId="1076"/>
          <ac:spMkLst>
            <pc:docMk/>
            <pc:sldMk cId="3304068809" sldId="2107"/>
            <ac:spMk id="10" creationId="{F0C7F43A-32DE-E9D4-7EDF-5C2413BC5E9B}"/>
          </ac:spMkLst>
        </pc:spChg>
        <pc:spChg chg="mod">
          <ac:chgData name="RenjieZhao" userId="05b33a9d-2676-47ce-b507-a0a3aec2ffa9" providerId="ADAL" clId="{5BA80E42-B65C-499A-8720-9897E1365024}" dt="2023-04-18T01:24:45.235" v="2009" actId="1076"/>
          <ac:spMkLst>
            <pc:docMk/>
            <pc:sldMk cId="3304068809" sldId="2107"/>
            <ac:spMk id="11" creationId="{D151B8A0-43A2-82A1-3654-CB5EDC590AC3}"/>
          </ac:spMkLst>
        </pc:spChg>
        <pc:spChg chg="mod">
          <ac:chgData name="RenjieZhao" userId="05b33a9d-2676-47ce-b507-a0a3aec2ffa9" providerId="ADAL" clId="{5BA80E42-B65C-499A-8720-9897E1365024}" dt="2023-04-18T14:46:40.926" v="5458" actId="20577"/>
          <ac:spMkLst>
            <pc:docMk/>
            <pc:sldMk cId="3304068809" sldId="2107"/>
            <ac:spMk id="17" creationId="{31826330-7BF7-5DC1-2617-1E4F944E0971}"/>
          </ac:spMkLst>
        </pc:spChg>
        <pc:spChg chg="del">
          <ac:chgData name="RenjieZhao" userId="05b33a9d-2676-47ce-b507-a0a3aec2ffa9" providerId="ADAL" clId="{5BA80E42-B65C-499A-8720-9897E1365024}" dt="2023-04-17T19:23:44.822" v="10" actId="478"/>
          <ac:spMkLst>
            <pc:docMk/>
            <pc:sldMk cId="3304068809" sldId="2107"/>
            <ac:spMk id="29" creationId="{C77D2BA6-71AE-0F2A-9156-40BE5CB2C5AB}"/>
          </ac:spMkLst>
        </pc:spChg>
        <pc:spChg chg="mod">
          <ac:chgData name="RenjieZhao" userId="05b33a9d-2676-47ce-b507-a0a3aec2ffa9" providerId="ADAL" clId="{5BA80E42-B65C-499A-8720-9897E1365024}" dt="2023-04-18T01:23:49.704" v="2001" actId="12788"/>
          <ac:spMkLst>
            <pc:docMk/>
            <pc:sldMk cId="3304068809" sldId="2107"/>
            <ac:spMk id="32" creationId="{35462009-A664-2A07-E03E-C75AD8078860}"/>
          </ac:spMkLst>
        </pc:spChg>
        <pc:spChg chg="mod">
          <ac:chgData name="RenjieZhao" userId="05b33a9d-2676-47ce-b507-a0a3aec2ffa9" providerId="ADAL" clId="{5BA80E42-B65C-499A-8720-9897E1365024}" dt="2023-04-18T01:24:36.537" v="2007" actId="12788"/>
          <ac:spMkLst>
            <pc:docMk/>
            <pc:sldMk cId="3304068809" sldId="2107"/>
            <ac:spMk id="33" creationId="{0ACBE6B2-E242-26FE-D3DD-AA7BBDAB6A52}"/>
          </ac:spMkLst>
        </pc:spChg>
        <pc:spChg chg="mod">
          <ac:chgData name="RenjieZhao" userId="05b33a9d-2676-47ce-b507-a0a3aec2ffa9" providerId="ADAL" clId="{5BA80E42-B65C-499A-8720-9897E1365024}" dt="2023-04-18T01:24:40.755" v="2008" actId="12788"/>
          <ac:spMkLst>
            <pc:docMk/>
            <pc:sldMk cId="3304068809" sldId="2107"/>
            <ac:spMk id="34" creationId="{5349F0DD-624E-864B-7996-51749A13A9E4}"/>
          </ac:spMkLst>
        </pc:spChg>
        <pc:spChg chg="mod">
          <ac:chgData name="RenjieZhao" userId="05b33a9d-2676-47ce-b507-a0a3aec2ffa9" providerId="ADAL" clId="{5BA80E42-B65C-499A-8720-9897E1365024}" dt="2023-04-18T01:23:57.605" v="2002" actId="1076"/>
          <ac:spMkLst>
            <pc:docMk/>
            <pc:sldMk cId="3304068809" sldId="2107"/>
            <ac:spMk id="35" creationId="{B6E8D42B-39AB-9885-325E-EEBA6BFF95A9}"/>
          </ac:spMkLst>
        </pc:spChg>
        <pc:spChg chg="mod">
          <ac:chgData name="RenjieZhao" userId="05b33a9d-2676-47ce-b507-a0a3aec2ffa9" providerId="ADAL" clId="{5BA80E42-B65C-499A-8720-9897E1365024}" dt="2023-04-18T01:24:29.795" v="2006" actId="408"/>
          <ac:spMkLst>
            <pc:docMk/>
            <pc:sldMk cId="3304068809" sldId="2107"/>
            <ac:spMk id="37" creationId="{4A7B55F2-476C-5BC9-DB8A-BF29910D056E}"/>
          </ac:spMkLst>
        </pc:spChg>
        <pc:spChg chg="mod">
          <ac:chgData name="RenjieZhao" userId="05b33a9d-2676-47ce-b507-a0a3aec2ffa9" providerId="ADAL" clId="{5BA80E42-B65C-499A-8720-9897E1365024}" dt="2023-04-18T01:30:47.094" v="2100" actId="14100"/>
          <ac:spMkLst>
            <pc:docMk/>
            <pc:sldMk cId="3304068809" sldId="2107"/>
            <ac:spMk id="39" creationId="{ABF45429-1F7F-0029-70EB-2B2DBF2D8A26}"/>
          </ac:spMkLst>
        </pc:spChg>
        <pc:spChg chg="mod">
          <ac:chgData name="RenjieZhao" userId="05b33a9d-2676-47ce-b507-a0a3aec2ffa9" providerId="ADAL" clId="{5BA80E42-B65C-499A-8720-9897E1365024}" dt="2023-04-18T01:22:22.376" v="1961" actId="14100"/>
          <ac:spMkLst>
            <pc:docMk/>
            <pc:sldMk cId="3304068809" sldId="2107"/>
            <ac:spMk id="42" creationId="{3990F5C7-A854-73DA-33FA-E00C39D1F593}"/>
          </ac:spMkLst>
        </pc:spChg>
        <pc:spChg chg="mod">
          <ac:chgData name="RenjieZhao" userId="05b33a9d-2676-47ce-b507-a0a3aec2ffa9" providerId="ADAL" clId="{5BA80E42-B65C-499A-8720-9897E1365024}" dt="2023-04-18T01:31:33.786" v="2114" actId="14100"/>
          <ac:spMkLst>
            <pc:docMk/>
            <pc:sldMk cId="3304068809" sldId="2107"/>
            <ac:spMk id="44" creationId="{8D0FAE0B-F32B-500C-8850-79E74F59EEEB}"/>
          </ac:spMkLst>
        </pc:spChg>
        <pc:spChg chg="mod">
          <ac:chgData name="RenjieZhao" userId="05b33a9d-2676-47ce-b507-a0a3aec2ffa9" providerId="ADAL" clId="{5BA80E42-B65C-499A-8720-9897E1365024}" dt="2023-04-18T01:31:54.504" v="2118" actId="14100"/>
          <ac:spMkLst>
            <pc:docMk/>
            <pc:sldMk cId="3304068809" sldId="2107"/>
            <ac:spMk id="48" creationId="{D1D31155-FF1F-3E05-BD07-5B07804C7F30}"/>
          </ac:spMkLst>
        </pc:spChg>
        <pc:cxnChg chg="mod">
          <ac:chgData name="RenjieZhao" userId="05b33a9d-2676-47ce-b507-a0a3aec2ffa9" providerId="ADAL" clId="{5BA80E42-B65C-499A-8720-9897E1365024}" dt="2023-04-18T01:24:03.100" v="2003" actId="408"/>
          <ac:cxnSpMkLst>
            <pc:docMk/>
            <pc:sldMk cId="3304068809" sldId="2107"/>
            <ac:cxnSpMk id="16" creationId="{3D526DCF-5DFA-A639-C50E-DF09CE8C9664}"/>
          </ac:cxnSpMkLst>
        </pc:cxnChg>
        <pc:cxnChg chg="mod">
          <ac:chgData name="RenjieZhao" userId="05b33a9d-2676-47ce-b507-a0a3aec2ffa9" providerId="ADAL" clId="{5BA80E42-B65C-499A-8720-9897E1365024}" dt="2023-04-18T01:24:40.755" v="2008" actId="12788"/>
          <ac:cxnSpMkLst>
            <pc:docMk/>
            <pc:sldMk cId="3304068809" sldId="2107"/>
            <ac:cxnSpMk id="38" creationId="{A1280805-477F-E0B5-CD1D-89BC5E11665A}"/>
          </ac:cxnSpMkLst>
        </pc:cxnChg>
        <pc:cxnChg chg="mod">
          <ac:chgData name="RenjieZhao" userId="05b33a9d-2676-47ce-b507-a0a3aec2ffa9" providerId="ADAL" clId="{5BA80E42-B65C-499A-8720-9897E1365024}" dt="2023-04-18T01:24:36.537" v="2007" actId="12788"/>
          <ac:cxnSpMkLst>
            <pc:docMk/>
            <pc:sldMk cId="3304068809" sldId="2107"/>
            <ac:cxnSpMk id="41" creationId="{EAC09AA0-9AB0-4937-7BBD-22A57903B46D}"/>
          </ac:cxnSpMkLst>
        </pc:cxnChg>
        <pc:cxnChg chg="mod">
          <ac:chgData name="RenjieZhao" userId="05b33a9d-2676-47ce-b507-a0a3aec2ffa9" providerId="ADAL" clId="{5BA80E42-B65C-499A-8720-9897E1365024}" dt="2023-04-18T01:23:49.704" v="2001" actId="12788"/>
          <ac:cxnSpMkLst>
            <pc:docMk/>
            <pc:sldMk cId="3304068809" sldId="2107"/>
            <ac:cxnSpMk id="45" creationId="{69DE5CF3-46B5-A3BC-0B30-6742951BC593}"/>
          </ac:cxnSpMkLst>
        </pc:cxnChg>
        <pc:cxnChg chg="mod">
          <ac:chgData name="RenjieZhao" userId="05b33a9d-2676-47ce-b507-a0a3aec2ffa9" providerId="ADAL" clId="{5BA80E42-B65C-499A-8720-9897E1365024}" dt="2023-04-18T01:32:05.830" v="2120" actId="14100"/>
          <ac:cxnSpMkLst>
            <pc:docMk/>
            <pc:sldMk cId="3304068809" sldId="2107"/>
            <ac:cxnSpMk id="56" creationId="{BD381EF4-C9A2-9489-A4BA-119CC36C6D5C}"/>
          </ac:cxnSpMkLst>
        </pc:cxnChg>
        <pc:cxnChg chg="mod">
          <ac:chgData name="RenjieZhao" userId="05b33a9d-2676-47ce-b507-a0a3aec2ffa9" providerId="ADAL" clId="{5BA80E42-B65C-499A-8720-9897E1365024}" dt="2023-04-18T01:32:01.045" v="2119" actId="14100"/>
          <ac:cxnSpMkLst>
            <pc:docMk/>
            <pc:sldMk cId="3304068809" sldId="2107"/>
            <ac:cxnSpMk id="58" creationId="{BE21A402-BBE9-686A-FEC6-5C4E75DADE21}"/>
          </ac:cxnSpMkLst>
        </pc:cxnChg>
      </pc:sldChg>
      <pc:sldChg chg="addSp delSp modSp mod modAnim modNotesTx">
        <pc:chgData name="RenjieZhao" userId="05b33a9d-2676-47ce-b507-a0a3aec2ffa9" providerId="ADAL" clId="{5BA80E42-B65C-499A-8720-9897E1365024}" dt="2023-04-18T18:57:30.881" v="7837" actId="20577"/>
        <pc:sldMkLst>
          <pc:docMk/>
          <pc:sldMk cId="806120348" sldId="2109"/>
        </pc:sldMkLst>
        <pc:spChg chg="mod">
          <ac:chgData name="RenjieZhao" userId="05b33a9d-2676-47ce-b507-a0a3aec2ffa9" providerId="ADAL" clId="{5BA80E42-B65C-499A-8720-9897E1365024}" dt="2023-04-18T03:40:48.060" v="4796" actId="20577"/>
          <ac:spMkLst>
            <pc:docMk/>
            <pc:sldMk cId="806120348" sldId="2109"/>
            <ac:spMk id="2" creationId="{BD5BCEAA-A5AA-1D53-B26E-8CF33F15E10E}"/>
          </ac:spMkLst>
        </pc:spChg>
        <pc:spChg chg="add mod">
          <ac:chgData name="RenjieZhao" userId="05b33a9d-2676-47ce-b507-a0a3aec2ffa9" providerId="ADAL" clId="{5BA80E42-B65C-499A-8720-9897E1365024}" dt="2023-04-18T16:29:49.903" v="6497" actId="164"/>
          <ac:spMkLst>
            <pc:docMk/>
            <pc:sldMk cId="806120348" sldId="2109"/>
            <ac:spMk id="3" creationId="{D9CED9D1-AF9A-9238-E2D6-646F032CA61A}"/>
          </ac:spMkLst>
        </pc:spChg>
        <pc:spChg chg="mod">
          <ac:chgData name="RenjieZhao" userId="05b33a9d-2676-47ce-b507-a0a3aec2ffa9" providerId="ADAL" clId="{5BA80E42-B65C-499A-8720-9897E1365024}" dt="2023-04-18T16:29:49.903" v="6497" actId="164"/>
          <ac:spMkLst>
            <pc:docMk/>
            <pc:sldMk cId="806120348" sldId="2109"/>
            <ac:spMk id="6" creationId="{96F7999B-A3FD-AFFD-2290-C4E4F2D921CA}"/>
          </ac:spMkLst>
        </pc:spChg>
        <pc:spChg chg="mod">
          <ac:chgData name="RenjieZhao" userId="05b33a9d-2676-47ce-b507-a0a3aec2ffa9" providerId="ADAL" clId="{5BA80E42-B65C-499A-8720-9897E1365024}" dt="2023-04-18T16:29:49.903" v="6497" actId="164"/>
          <ac:spMkLst>
            <pc:docMk/>
            <pc:sldMk cId="806120348" sldId="2109"/>
            <ac:spMk id="7" creationId="{6AA38849-3F27-F699-B13B-99FBCD6DA4F3}"/>
          </ac:spMkLst>
        </pc:spChg>
        <pc:spChg chg="mod">
          <ac:chgData name="RenjieZhao" userId="05b33a9d-2676-47ce-b507-a0a3aec2ffa9" providerId="ADAL" clId="{5BA80E42-B65C-499A-8720-9897E1365024}" dt="2023-04-18T16:29:49.903" v="6497" actId="164"/>
          <ac:spMkLst>
            <pc:docMk/>
            <pc:sldMk cId="806120348" sldId="2109"/>
            <ac:spMk id="8" creationId="{4870340B-0376-3A2F-456E-038BA3B4DFD6}"/>
          </ac:spMkLst>
        </pc:spChg>
        <pc:spChg chg="mod">
          <ac:chgData name="RenjieZhao" userId="05b33a9d-2676-47ce-b507-a0a3aec2ffa9" providerId="ADAL" clId="{5BA80E42-B65C-499A-8720-9897E1365024}" dt="2023-04-18T16:29:49.903" v="6497" actId="164"/>
          <ac:spMkLst>
            <pc:docMk/>
            <pc:sldMk cId="806120348" sldId="2109"/>
            <ac:spMk id="9" creationId="{6BA37727-35D4-D281-4935-E0A597CE5E36}"/>
          </ac:spMkLst>
        </pc:spChg>
        <pc:spChg chg="mod">
          <ac:chgData name="RenjieZhao" userId="05b33a9d-2676-47ce-b507-a0a3aec2ffa9" providerId="ADAL" clId="{5BA80E42-B65C-499A-8720-9897E1365024}" dt="2023-04-18T16:29:49.903" v="6497" actId="164"/>
          <ac:spMkLst>
            <pc:docMk/>
            <pc:sldMk cId="806120348" sldId="2109"/>
            <ac:spMk id="10" creationId="{65E47A5E-365B-EBC5-D894-1F54151BC244}"/>
          </ac:spMkLst>
        </pc:spChg>
        <pc:spChg chg="mod">
          <ac:chgData name="RenjieZhao" userId="05b33a9d-2676-47ce-b507-a0a3aec2ffa9" providerId="ADAL" clId="{5BA80E42-B65C-499A-8720-9897E1365024}" dt="2023-04-18T16:29:49.903" v="6497" actId="164"/>
          <ac:spMkLst>
            <pc:docMk/>
            <pc:sldMk cId="806120348" sldId="2109"/>
            <ac:spMk id="11" creationId="{D3ECED4C-08D1-EE76-F34A-FC30654ABB01}"/>
          </ac:spMkLst>
        </pc:spChg>
        <pc:spChg chg="mod">
          <ac:chgData name="RenjieZhao" userId="05b33a9d-2676-47ce-b507-a0a3aec2ffa9" providerId="ADAL" clId="{5BA80E42-B65C-499A-8720-9897E1365024}" dt="2023-04-18T16:29:49.903" v="6497" actId="164"/>
          <ac:spMkLst>
            <pc:docMk/>
            <pc:sldMk cId="806120348" sldId="2109"/>
            <ac:spMk id="12" creationId="{3AEEC6A4-5B38-AC23-8CCC-525BDE7F5AC0}"/>
          </ac:spMkLst>
        </pc:spChg>
        <pc:spChg chg="mod">
          <ac:chgData name="RenjieZhao" userId="05b33a9d-2676-47ce-b507-a0a3aec2ffa9" providerId="ADAL" clId="{5BA80E42-B65C-499A-8720-9897E1365024}" dt="2023-04-18T16:29:49.903" v="6497" actId="164"/>
          <ac:spMkLst>
            <pc:docMk/>
            <pc:sldMk cId="806120348" sldId="2109"/>
            <ac:spMk id="13" creationId="{1B6E5935-9456-8140-BE9C-AE28DCD588B2}"/>
          </ac:spMkLst>
        </pc:spChg>
        <pc:spChg chg="mod">
          <ac:chgData name="RenjieZhao" userId="05b33a9d-2676-47ce-b507-a0a3aec2ffa9" providerId="ADAL" clId="{5BA80E42-B65C-499A-8720-9897E1365024}" dt="2023-04-18T16:29:49.903" v="6497" actId="164"/>
          <ac:spMkLst>
            <pc:docMk/>
            <pc:sldMk cId="806120348" sldId="2109"/>
            <ac:spMk id="14" creationId="{A11023F1-158B-A10B-19CA-12FF67156B0A}"/>
          </ac:spMkLst>
        </pc:spChg>
        <pc:spChg chg="mod">
          <ac:chgData name="RenjieZhao" userId="05b33a9d-2676-47ce-b507-a0a3aec2ffa9" providerId="ADAL" clId="{5BA80E42-B65C-499A-8720-9897E1365024}" dt="2023-04-18T16:29:49.903" v="6497" actId="164"/>
          <ac:spMkLst>
            <pc:docMk/>
            <pc:sldMk cId="806120348" sldId="2109"/>
            <ac:spMk id="15" creationId="{E94FCD78-A1C1-4C87-6609-7C86C17E71C0}"/>
          </ac:spMkLst>
        </pc:spChg>
        <pc:spChg chg="mod">
          <ac:chgData name="RenjieZhao" userId="05b33a9d-2676-47ce-b507-a0a3aec2ffa9" providerId="ADAL" clId="{5BA80E42-B65C-499A-8720-9897E1365024}" dt="2023-04-18T16:29:49.903" v="6497" actId="164"/>
          <ac:spMkLst>
            <pc:docMk/>
            <pc:sldMk cId="806120348" sldId="2109"/>
            <ac:spMk id="16" creationId="{E2AECFBE-51D3-4DC9-2A4F-CBB089B139C3}"/>
          </ac:spMkLst>
        </pc:spChg>
        <pc:spChg chg="mod">
          <ac:chgData name="RenjieZhao" userId="05b33a9d-2676-47ce-b507-a0a3aec2ffa9" providerId="ADAL" clId="{5BA80E42-B65C-499A-8720-9897E1365024}" dt="2023-04-18T16:29:49.903" v="6497" actId="164"/>
          <ac:spMkLst>
            <pc:docMk/>
            <pc:sldMk cId="806120348" sldId="2109"/>
            <ac:spMk id="17" creationId="{EF208FE7-8B2F-6410-6DF4-B9EE92220E77}"/>
          </ac:spMkLst>
        </pc:spChg>
        <pc:spChg chg="mod">
          <ac:chgData name="RenjieZhao" userId="05b33a9d-2676-47ce-b507-a0a3aec2ffa9" providerId="ADAL" clId="{5BA80E42-B65C-499A-8720-9897E1365024}" dt="2023-04-18T16:29:49.903" v="6497" actId="164"/>
          <ac:spMkLst>
            <pc:docMk/>
            <pc:sldMk cId="806120348" sldId="2109"/>
            <ac:spMk id="18" creationId="{DE137326-820C-25FD-1C6C-E8DAEED20AA9}"/>
          </ac:spMkLst>
        </pc:spChg>
        <pc:spChg chg="mod">
          <ac:chgData name="RenjieZhao" userId="05b33a9d-2676-47ce-b507-a0a3aec2ffa9" providerId="ADAL" clId="{5BA80E42-B65C-499A-8720-9897E1365024}" dt="2023-04-18T16:29:49.903" v="6497" actId="164"/>
          <ac:spMkLst>
            <pc:docMk/>
            <pc:sldMk cId="806120348" sldId="2109"/>
            <ac:spMk id="19" creationId="{E990126C-FD34-7F53-E7D1-21E7BAAA8479}"/>
          </ac:spMkLst>
        </pc:spChg>
        <pc:spChg chg="mod">
          <ac:chgData name="RenjieZhao" userId="05b33a9d-2676-47ce-b507-a0a3aec2ffa9" providerId="ADAL" clId="{5BA80E42-B65C-499A-8720-9897E1365024}" dt="2023-04-18T16:29:49.903" v="6497" actId="164"/>
          <ac:spMkLst>
            <pc:docMk/>
            <pc:sldMk cId="806120348" sldId="2109"/>
            <ac:spMk id="20" creationId="{499D1977-A6D6-1D00-8A83-68F3E82784CE}"/>
          </ac:spMkLst>
        </pc:spChg>
        <pc:spChg chg="mod">
          <ac:chgData name="RenjieZhao" userId="05b33a9d-2676-47ce-b507-a0a3aec2ffa9" providerId="ADAL" clId="{5BA80E42-B65C-499A-8720-9897E1365024}" dt="2023-04-18T16:29:49.903" v="6497" actId="164"/>
          <ac:spMkLst>
            <pc:docMk/>
            <pc:sldMk cId="806120348" sldId="2109"/>
            <ac:spMk id="21" creationId="{F3307D80-7EDA-C390-EFCF-3E949B1A4ACB}"/>
          </ac:spMkLst>
        </pc:spChg>
        <pc:spChg chg="mod">
          <ac:chgData name="RenjieZhao" userId="05b33a9d-2676-47ce-b507-a0a3aec2ffa9" providerId="ADAL" clId="{5BA80E42-B65C-499A-8720-9897E1365024}" dt="2023-04-18T16:29:49.903" v="6497" actId="164"/>
          <ac:spMkLst>
            <pc:docMk/>
            <pc:sldMk cId="806120348" sldId="2109"/>
            <ac:spMk id="22" creationId="{01DD3921-0E29-8D5E-EDC2-A362898EEA33}"/>
          </ac:spMkLst>
        </pc:spChg>
        <pc:spChg chg="mod">
          <ac:chgData name="RenjieZhao" userId="05b33a9d-2676-47ce-b507-a0a3aec2ffa9" providerId="ADAL" clId="{5BA80E42-B65C-499A-8720-9897E1365024}" dt="2023-04-18T16:29:49.903" v="6497" actId="164"/>
          <ac:spMkLst>
            <pc:docMk/>
            <pc:sldMk cId="806120348" sldId="2109"/>
            <ac:spMk id="23" creationId="{F87F8602-3E26-4FDA-6A57-262030093FB4}"/>
          </ac:spMkLst>
        </pc:spChg>
        <pc:spChg chg="mod">
          <ac:chgData name="RenjieZhao" userId="05b33a9d-2676-47ce-b507-a0a3aec2ffa9" providerId="ADAL" clId="{5BA80E42-B65C-499A-8720-9897E1365024}" dt="2023-04-18T16:29:49.903" v="6497" actId="164"/>
          <ac:spMkLst>
            <pc:docMk/>
            <pc:sldMk cId="806120348" sldId="2109"/>
            <ac:spMk id="24" creationId="{A9232A2B-8963-1BD5-F4F2-AC31B8491813}"/>
          </ac:spMkLst>
        </pc:spChg>
        <pc:spChg chg="mod">
          <ac:chgData name="RenjieZhao" userId="05b33a9d-2676-47ce-b507-a0a3aec2ffa9" providerId="ADAL" clId="{5BA80E42-B65C-499A-8720-9897E1365024}" dt="2023-04-18T16:29:49.903" v="6497" actId="164"/>
          <ac:spMkLst>
            <pc:docMk/>
            <pc:sldMk cId="806120348" sldId="2109"/>
            <ac:spMk id="25" creationId="{FAD035D0-E97B-2B29-6D5C-B98566E92D9F}"/>
          </ac:spMkLst>
        </pc:spChg>
        <pc:spChg chg="mod">
          <ac:chgData name="RenjieZhao" userId="05b33a9d-2676-47ce-b507-a0a3aec2ffa9" providerId="ADAL" clId="{5BA80E42-B65C-499A-8720-9897E1365024}" dt="2023-04-18T16:29:49.903" v="6497" actId="164"/>
          <ac:spMkLst>
            <pc:docMk/>
            <pc:sldMk cId="806120348" sldId="2109"/>
            <ac:spMk id="26" creationId="{25CDA053-A733-B6A8-C0FF-E3A0F3599023}"/>
          </ac:spMkLst>
        </pc:spChg>
        <pc:spChg chg="mod">
          <ac:chgData name="RenjieZhao" userId="05b33a9d-2676-47ce-b507-a0a3aec2ffa9" providerId="ADAL" clId="{5BA80E42-B65C-499A-8720-9897E1365024}" dt="2023-04-18T16:29:49.903" v="6497" actId="164"/>
          <ac:spMkLst>
            <pc:docMk/>
            <pc:sldMk cId="806120348" sldId="2109"/>
            <ac:spMk id="27" creationId="{7749A2E7-F1A0-8574-7D6A-2CEF938AAE82}"/>
          </ac:spMkLst>
        </pc:spChg>
        <pc:spChg chg="mod">
          <ac:chgData name="RenjieZhao" userId="05b33a9d-2676-47ce-b507-a0a3aec2ffa9" providerId="ADAL" clId="{5BA80E42-B65C-499A-8720-9897E1365024}" dt="2023-04-18T16:29:49.903" v="6497" actId="164"/>
          <ac:spMkLst>
            <pc:docMk/>
            <pc:sldMk cId="806120348" sldId="2109"/>
            <ac:spMk id="28" creationId="{32BE5228-712E-5417-680B-407D829128A4}"/>
          </ac:spMkLst>
        </pc:spChg>
        <pc:spChg chg="mod">
          <ac:chgData name="RenjieZhao" userId="05b33a9d-2676-47ce-b507-a0a3aec2ffa9" providerId="ADAL" clId="{5BA80E42-B65C-499A-8720-9897E1365024}" dt="2023-04-18T16:29:49.903" v="6497" actId="164"/>
          <ac:spMkLst>
            <pc:docMk/>
            <pc:sldMk cId="806120348" sldId="2109"/>
            <ac:spMk id="29" creationId="{639AF447-DD26-322F-604D-BD13C6BD141D}"/>
          </ac:spMkLst>
        </pc:spChg>
        <pc:spChg chg="mod">
          <ac:chgData name="RenjieZhao" userId="05b33a9d-2676-47ce-b507-a0a3aec2ffa9" providerId="ADAL" clId="{5BA80E42-B65C-499A-8720-9897E1365024}" dt="2023-04-18T16:29:49.903" v="6497" actId="164"/>
          <ac:spMkLst>
            <pc:docMk/>
            <pc:sldMk cId="806120348" sldId="2109"/>
            <ac:spMk id="30" creationId="{B76037B5-03E3-0EB3-BD94-E6D30FF38A7A}"/>
          </ac:spMkLst>
        </pc:spChg>
        <pc:spChg chg="mod">
          <ac:chgData name="RenjieZhao" userId="05b33a9d-2676-47ce-b507-a0a3aec2ffa9" providerId="ADAL" clId="{5BA80E42-B65C-499A-8720-9897E1365024}" dt="2023-04-18T16:29:49.903" v="6497" actId="164"/>
          <ac:spMkLst>
            <pc:docMk/>
            <pc:sldMk cId="806120348" sldId="2109"/>
            <ac:spMk id="31" creationId="{4B216E58-E1D4-D551-E588-3DDA56265E9F}"/>
          </ac:spMkLst>
        </pc:spChg>
        <pc:spChg chg="mod">
          <ac:chgData name="RenjieZhao" userId="05b33a9d-2676-47ce-b507-a0a3aec2ffa9" providerId="ADAL" clId="{5BA80E42-B65C-499A-8720-9897E1365024}" dt="2023-04-18T16:29:49.903" v="6497" actId="164"/>
          <ac:spMkLst>
            <pc:docMk/>
            <pc:sldMk cId="806120348" sldId="2109"/>
            <ac:spMk id="32" creationId="{7957F118-A01F-D944-54F6-7CAF76ECF4DF}"/>
          </ac:spMkLst>
        </pc:spChg>
        <pc:spChg chg="mod">
          <ac:chgData name="RenjieZhao" userId="05b33a9d-2676-47ce-b507-a0a3aec2ffa9" providerId="ADAL" clId="{5BA80E42-B65C-499A-8720-9897E1365024}" dt="2023-04-18T16:29:49.903" v="6497" actId="164"/>
          <ac:spMkLst>
            <pc:docMk/>
            <pc:sldMk cId="806120348" sldId="2109"/>
            <ac:spMk id="33" creationId="{B39A27F8-9DDA-84F0-0A2E-F658EFC010AA}"/>
          </ac:spMkLst>
        </pc:spChg>
        <pc:spChg chg="mod">
          <ac:chgData name="RenjieZhao" userId="05b33a9d-2676-47ce-b507-a0a3aec2ffa9" providerId="ADAL" clId="{5BA80E42-B65C-499A-8720-9897E1365024}" dt="2023-04-18T16:29:49.903" v="6497" actId="164"/>
          <ac:spMkLst>
            <pc:docMk/>
            <pc:sldMk cId="806120348" sldId="2109"/>
            <ac:spMk id="34" creationId="{4900EBB1-4CD8-048D-FCF3-A5B249C42776}"/>
          </ac:spMkLst>
        </pc:spChg>
        <pc:spChg chg="mod">
          <ac:chgData name="RenjieZhao" userId="05b33a9d-2676-47ce-b507-a0a3aec2ffa9" providerId="ADAL" clId="{5BA80E42-B65C-499A-8720-9897E1365024}" dt="2023-04-18T16:29:49.903" v="6497" actId="164"/>
          <ac:spMkLst>
            <pc:docMk/>
            <pc:sldMk cId="806120348" sldId="2109"/>
            <ac:spMk id="35" creationId="{725FBB18-E00F-7FAE-7C88-B40DD51E0BE4}"/>
          </ac:spMkLst>
        </pc:spChg>
        <pc:spChg chg="mod">
          <ac:chgData name="RenjieZhao" userId="05b33a9d-2676-47ce-b507-a0a3aec2ffa9" providerId="ADAL" clId="{5BA80E42-B65C-499A-8720-9897E1365024}" dt="2023-04-18T16:29:49.903" v="6497" actId="164"/>
          <ac:spMkLst>
            <pc:docMk/>
            <pc:sldMk cId="806120348" sldId="2109"/>
            <ac:spMk id="36" creationId="{F0F9B0B6-1E59-F06A-E440-26E3721BEB17}"/>
          </ac:spMkLst>
        </pc:spChg>
        <pc:spChg chg="mod">
          <ac:chgData name="RenjieZhao" userId="05b33a9d-2676-47ce-b507-a0a3aec2ffa9" providerId="ADAL" clId="{5BA80E42-B65C-499A-8720-9897E1365024}" dt="2023-04-18T16:29:49.903" v="6497" actId="164"/>
          <ac:spMkLst>
            <pc:docMk/>
            <pc:sldMk cId="806120348" sldId="2109"/>
            <ac:spMk id="37" creationId="{D4EF654E-1383-6920-79CF-B70030C4E3F8}"/>
          </ac:spMkLst>
        </pc:spChg>
        <pc:spChg chg="mod">
          <ac:chgData name="RenjieZhao" userId="05b33a9d-2676-47ce-b507-a0a3aec2ffa9" providerId="ADAL" clId="{5BA80E42-B65C-499A-8720-9897E1365024}" dt="2023-04-18T16:29:49.903" v="6497" actId="164"/>
          <ac:spMkLst>
            <pc:docMk/>
            <pc:sldMk cId="806120348" sldId="2109"/>
            <ac:spMk id="38" creationId="{7413C8C9-18AE-9278-D7DD-94FAB1D0EFD3}"/>
          </ac:spMkLst>
        </pc:spChg>
        <pc:spChg chg="mod">
          <ac:chgData name="RenjieZhao" userId="05b33a9d-2676-47ce-b507-a0a3aec2ffa9" providerId="ADAL" clId="{5BA80E42-B65C-499A-8720-9897E1365024}" dt="2023-04-18T16:29:49.903" v="6497" actId="164"/>
          <ac:spMkLst>
            <pc:docMk/>
            <pc:sldMk cId="806120348" sldId="2109"/>
            <ac:spMk id="39" creationId="{9CAB898E-6758-0149-073F-3DB8A096D367}"/>
          </ac:spMkLst>
        </pc:spChg>
        <pc:spChg chg="mod">
          <ac:chgData name="RenjieZhao" userId="05b33a9d-2676-47ce-b507-a0a3aec2ffa9" providerId="ADAL" clId="{5BA80E42-B65C-499A-8720-9897E1365024}" dt="2023-04-18T16:29:49.903" v="6497" actId="164"/>
          <ac:spMkLst>
            <pc:docMk/>
            <pc:sldMk cId="806120348" sldId="2109"/>
            <ac:spMk id="40" creationId="{39BAA29F-0B6F-E920-38F5-290DE847B4CE}"/>
          </ac:spMkLst>
        </pc:spChg>
        <pc:spChg chg="mod">
          <ac:chgData name="RenjieZhao" userId="05b33a9d-2676-47ce-b507-a0a3aec2ffa9" providerId="ADAL" clId="{5BA80E42-B65C-499A-8720-9897E1365024}" dt="2023-04-18T16:29:49.903" v="6497" actId="164"/>
          <ac:spMkLst>
            <pc:docMk/>
            <pc:sldMk cId="806120348" sldId="2109"/>
            <ac:spMk id="41" creationId="{87C455CE-3E79-285C-BE15-AA8A00C7AF4D}"/>
          </ac:spMkLst>
        </pc:spChg>
        <pc:spChg chg="mod">
          <ac:chgData name="RenjieZhao" userId="05b33a9d-2676-47ce-b507-a0a3aec2ffa9" providerId="ADAL" clId="{5BA80E42-B65C-499A-8720-9897E1365024}" dt="2023-04-18T16:29:49.903" v="6497" actId="164"/>
          <ac:spMkLst>
            <pc:docMk/>
            <pc:sldMk cId="806120348" sldId="2109"/>
            <ac:spMk id="42" creationId="{E2196DCD-AF41-A8EC-1C67-470D280CE12C}"/>
          </ac:spMkLst>
        </pc:spChg>
        <pc:spChg chg="mod">
          <ac:chgData name="RenjieZhao" userId="05b33a9d-2676-47ce-b507-a0a3aec2ffa9" providerId="ADAL" clId="{5BA80E42-B65C-499A-8720-9897E1365024}" dt="2023-04-18T16:29:49.903" v="6497" actId="164"/>
          <ac:spMkLst>
            <pc:docMk/>
            <pc:sldMk cId="806120348" sldId="2109"/>
            <ac:spMk id="43" creationId="{D04F119D-693E-EE63-AB30-ECD92157CE0E}"/>
          </ac:spMkLst>
        </pc:spChg>
        <pc:spChg chg="mod">
          <ac:chgData name="RenjieZhao" userId="05b33a9d-2676-47ce-b507-a0a3aec2ffa9" providerId="ADAL" clId="{5BA80E42-B65C-499A-8720-9897E1365024}" dt="2023-04-18T16:29:49.903" v="6497" actId="164"/>
          <ac:spMkLst>
            <pc:docMk/>
            <pc:sldMk cId="806120348" sldId="2109"/>
            <ac:spMk id="44" creationId="{7D20BFDA-39B8-E483-21FE-3C84D5DD0BBD}"/>
          </ac:spMkLst>
        </pc:spChg>
        <pc:spChg chg="mod">
          <ac:chgData name="RenjieZhao" userId="05b33a9d-2676-47ce-b507-a0a3aec2ffa9" providerId="ADAL" clId="{5BA80E42-B65C-499A-8720-9897E1365024}" dt="2023-04-18T16:29:49.903" v="6497" actId="164"/>
          <ac:spMkLst>
            <pc:docMk/>
            <pc:sldMk cId="806120348" sldId="2109"/>
            <ac:spMk id="45" creationId="{10698DF8-51A7-4AF1-961B-DA26CB3958F0}"/>
          </ac:spMkLst>
        </pc:spChg>
        <pc:spChg chg="mod">
          <ac:chgData name="RenjieZhao" userId="05b33a9d-2676-47ce-b507-a0a3aec2ffa9" providerId="ADAL" clId="{5BA80E42-B65C-499A-8720-9897E1365024}" dt="2023-04-18T16:29:49.903" v="6497" actId="164"/>
          <ac:spMkLst>
            <pc:docMk/>
            <pc:sldMk cId="806120348" sldId="2109"/>
            <ac:spMk id="46" creationId="{C8AF7402-42E9-44F0-8898-1DF9F225CD60}"/>
          </ac:spMkLst>
        </pc:spChg>
        <pc:spChg chg="mod">
          <ac:chgData name="RenjieZhao" userId="05b33a9d-2676-47ce-b507-a0a3aec2ffa9" providerId="ADAL" clId="{5BA80E42-B65C-499A-8720-9897E1365024}" dt="2023-04-18T16:29:49.903" v="6497" actId="164"/>
          <ac:spMkLst>
            <pc:docMk/>
            <pc:sldMk cId="806120348" sldId="2109"/>
            <ac:spMk id="47" creationId="{7D37B9FE-6179-FCE0-A182-956E03E64EB7}"/>
          </ac:spMkLst>
        </pc:spChg>
        <pc:spChg chg="mod">
          <ac:chgData name="RenjieZhao" userId="05b33a9d-2676-47ce-b507-a0a3aec2ffa9" providerId="ADAL" clId="{5BA80E42-B65C-499A-8720-9897E1365024}" dt="2023-04-18T16:29:49.903" v="6497" actId="164"/>
          <ac:spMkLst>
            <pc:docMk/>
            <pc:sldMk cId="806120348" sldId="2109"/>
            <ac:spMk id="48" creationId="{E3E848FD-D03F-69CD-5A99-5A5670FF1CD8}"/>
          </ac:spMkLst>
        </pc:spChg>
        <pc:spChg chg="mod">
          <ac:chgData name="RenjieZhao" userId="05b33a9d-2676-47ce-b507-a0a3aec2ffa9" providerId="ADAL" clId="{5BA80E42-B65C-499A-8720-9897E1365024}" dt="2023-04-18T16:29:49.903" v="6497" actId="164"/>
          <ac:spMkLst>
            <pc:docMk/>
            <pc:sldMk cId="806120348" sldId="2109"/>
            <ac:spMk id="49" creationId="{8F132E96-E459-4586-B828-2990A4315B1D}"/>
          </ac:spMkLst>
        </pc:spChg>
        <pc:spChg chg="mod">
          <ac:chgData name="RenjieZhao" userId="05b33a9d-2676-47ce-b507-a0a3aec2ffa9" providerId="ADAL" clId="{5BA80E42-B65C-499A-8720-9897E1365024}" dt="2023-04-18T16:29:49.903" v="6497" actId="164"/>
          <ac:spMkLst>
            <pc:docMk/>
            <pc:sldMk cId="806120348" sldId="2109"/>
            <ac:spMk id="50" creationId="{A1775F8E-8A50-480F-29F9-67639EE217B7}"/>
          </ac:spMkLst>
        </pc:spChg>
        <pc:spChg chg="mod">
          <ac:chgData name="RenjieZhao" userId="05b33a9d-2676-47ce-b507-a0a3aec2ffa9" providerId="ADAL" clId="{5BA80E42-B65C-499A-8720-9897E1365024}" dt="2023-04-18T16:29:49.903" v="6497" actId="164"/>
          <ac:spMkLst>
            <pc:docMk/>
            <pc:sldMk cId="806120348" sldId="2109"/>
            <ac:spMk id="51" creationId="{4F5F5851-90D5-D7F9-ED8C-237761201936}"/>
          </ac:spMkLst>
        </pc:spChg>
        <pc:spChg chg="mod">
          <ac:chgData name="RenjieZhao" userId="05b33a9d-2676-47ce-b507-a0a3aec2ffa9" providerId="ADAL" clId="{5BA80E42-B65C-499A-8720-9897E1365024}" dt="2023-04-18T16:29:49.903" v="6497" actId="164"/>
          <ac:spMkLst>
            <pc:docMk/>
            <pc:sldMk cId="806120348" sldId="2109"/>
            <ac:spMk id="52" creationId="{43F5782B-4839-D8B7-FE9A-203BBF70C199}"/>
          </ac:spMkLst>
        </pc:spChg>
        <pc:spChg chg="mod">
          <ac:chgData name="RenjieZhao" userId="05b33a9d-2676-47ce-b507-a0a3aec2ffa9" providerId="ADAL" clId="{5BA80E42-B65C-499A-8720-9897E1365024}" dt="2023-04-18T16:29:49.903" v="6497" actId="164"/>
          <ac:spMkLst>
            <pc:docMk/>
            <pc:sldMk cId="806120348" sldId="2109"/>
            <ac:spMk id="53" creationId="{7ED7B3A5-1814-F54C-A0FF-2744B6602BB0}"/>
          </ac:spMkLst>
        </pc:spChg>
        <pc:spChg chg="mod">
          <ac:chgData name="RenjieZhao" userId="05b33a9d-2676-47ce-b507-a0a3aec2ffa9" providerId="ADAL" clId="{5BA80E42-B65C-499A-8720-9897E1365024}" dt="2023-04-18T16:29:49.903" v="6497" actId="164"/>
          <ac:spMkLst>
            <pc:docMk/>
            <pc:sldMk cId="806120348" sldId="2109"/>
            <ac:spMk id="54" creationId="{E32320EE-792E-92CF-2D33-8F9EE05D4642}"/>
          </ac:spMkLst>
        </pc:spChg>
        <pc:spChg chg="mod">
          <ac:chgData name="RenjieZhao" userId="05b33a9d-2676-47ce-b507-a0a3aec2ffa9" providerId="ADAL" clId="{5BA80E42-B65C-499A-8720-9897E1365024}" dt="2023-04-18T16:29:49.903" v="6497" actId="164"/>
          <ac:spMkLst>
            <pc:docMk/>
            <pc:sldMk cId="806120348" sldId="2109"/>
            <ac:spMk id="55" creationId="{F5100D4B-67E2-BF48-0D56-3B637C1D9C76}"/>
          </ac:spMkLst>
        </pc:spChg>
        <pc:spChg chg="mod">
          <ac:chgData name="RenjieZhao" userId="05b33a9d-2676-47ce-b507-a0a3aec2ffa9" providerId="ADAL" clId="{5BA80E42-B65C-499A-8720-9897E1365024}" dt="2023-04-18T16:29:49.903" v="6497" actId="164"/>
          <ac:spMkLst>
            <pc:docMk/>
            <pc:sldMk cId="806120348" sldId="2109"/>
            <ac:spMk id="56" creationId="{2115AB4C-0DD7-B70C-BCBE-FE2EBC769950}"/>
          </ac:spMkLst>
        </pc:spChg>
        <pc:spChg chg="mod">
          <ac:chgData name="RenjieZhao" userId="05b33a9d-2676-47ce-b507-a0a3aec2ffa9" providerId="ADAL" clId="{5BA80E42-B65C-499A-8720-9897E1365024}" dt="2023-04-18T16:29:49.903" v="6497" actId="164"/>
          <ac:spMkLst>
            <pc:docMk/>
            <pc:sldMk cId="806120348" sldId="2109"/>
            <ac:spMk id="57" creationId="{37F30B57-A9EB-7744-D749-FF4E9BAEBA23}"/>
          </ac:spMkLst>
        </pc:spChg>
        <pc:spChg chg="mod">
          <ac:chgData name="RenjieZhao" userId="05b33a9d-2676-47ce-b507-a0a3aec2ffa9" providerId="ADAL" clId="{5BA80E42-B65C-499A-8720-9897E1365024}" dt="2023-04-18T16:29:49.903" v="6497" actId="164"/>
          <ac:spMkLst>
            <pc:docMk/>
            <pc:sldMk cId="806120348" sldId="2109"/>
            <ac:spMk id="58" creationId="{33999782-2993-C6F1-53B4-D839D5126025}"/>
          </ac:spMkLst>
        </pc:spChg>
        <pc:spChg chg="mod">
          <ac:chgData name="RenjieZhao" userId="05b33a9d-2676-47ce-b507-a0a3aec2ffa9" providerId="ADAL" clId="{5BA80E42-B65C-499A-8720-9897E1365024}" dt="2023-04-18T16:29:49.903" v="6497" actId="164"/>
          <ac:spMkLst>
            <pc:docMk/>
            <pc:sldMk cId="806120348" sldId="2109"/>
            <ac:spMk id="59" creationId="{FFBF145C-50D6-43F7-BEBB-FD31EF868814}"/>
          </ac:spMkLst>
        </pc:spChg>
        <pc:spChg chg="mod">
          <ac:chgData name="RenjieZhao" userId="05b33a9d-2676-47ce-b507-a0a3aec2ffa9" providerId="ADAL" clId="{5BA80E42-B65C-499A-8720-9897E1365024}" dt="2023-04-18T16:29:49.903" v="6497" actId="164"/>
          <ac:spMkLst>
            <pc:docMk/>
            <pc:sldMk cId="806120348" sldId="2109"/>
            <ac:spMk id="60" creationId="{467ADC8F-C684-A564-2E53-10604C818C54}"/>
          </ac:spMkLst>
        </pc:spChg>
        <pc:spChg chg="mod">
          <ac:chgData name="RenjieZhao" userId="05b33a9d-2676-47ce-b507-a0a3aec2ffa9" providerId="ADAL" clId="{5BA80E42-B65C-499A-8720-9897E1365024}" dt="2023-04-18T16:29:49.903" v="6497" actId="164"/>
          <ac:spMkLst>
            <pc:docMk/>
            <pc:sldMk cId="806120348" sldId="2109"/>
            <ac:spMk id="61" creationId="{DDC2727D-E2CD-408A-AA68-AEAF04E0BCA5}"/>
          </ac:spMkLst>
        </pc:spChg>
        <pc:spChg chg="mod">
          <ac:chgData name="RenjieZhao" userId="05b33a9d-2676-47ce-b507-a0a3aec2ffa9" providerId="ADAL" clId="{5BA80E42-B65C-499A-8720-9897E1365024}" dt="2023-04-18T16:29:49.903" v="6497" actId="164"/>
          <ac:spMkLst>
            <pc:docMk/>
            <pc:sldMk cId="806120348" sldId="2109"/>
            <ac:spMk id="62" creationId="{39B9186A-59AF-60AB-8805-F8B6A27469A1}"/>
          </ac:spMkLst>
        </pc:spChg>
        <pc:spChg chg="mod">
          <ac:chgData name="RenjieZhao" userId="05b33a9d-2676-47ce-b507-a0a3aec2ffa9" providerId="ADAL" clId="{5BA80E42-B65C-499A-8720-9897E1365024}" dt="2023-04-18T16:29:49.903" v="6497" actId="164"/>
          <ac:spMkLst>
            <pc:docMk/>
            <pc:sldMk cId="806120348" sldId="2109"/>
            <ac:spMk id="63" creationId="{0AF26B70-B948-F386-6FB0-3DD16A1EF65C}"/>
          </ac:spMkLst>
        </pc:spChg>
        <pc:spChg chg="mod">
          <ac:chgData name="RenjieZhao" userId="05b33a9d-2676-47ce-b507-a0a3aec2ffa9" providerId="ADAL" clId="{5BA80E42-B65C-499A-8720-9897E1365024}" dt="2023-04-18T16:29:49.903" v="6497" actId="164"/>
          <ac:spMkLst>
            <pc:docMk/>
            <pc:sldMk cId="806120348" sldId="2109"/>
            <ac:spMk id="192" creationId="{507069DC-1B7B-D16A-BC03-3C59AE466C4B}"/>
          </ac:spMkLst>
        </pc:spChg>
        <pc:spChg chg="mod">
          <ac:chgData name="RenjieZhao" userId="05b33a9d-2676-47ce-b507-a0a3aec2ffa9" providerId="ADAL" clId="{5BA80E42-B65C-499A-8720-9897E1365024}" dt="2023-04-18T16:29:49.903" v="6497" actId="164"/>
          <ac:spMkLst>
            <pc:docMk/>
            <pc:sldMk cId="806120348" sldId="2109"/>
            <ac:spMk id="193" creationId="{9743317F-FFA2-5B43-170F-DEC998B523CD}"/>
          </ac:spMkLst>
        </pc:spChg>
        <pc:spChg chg="mod">
          <ac:chgData name="RenjieZhao" userId="05b33a9d-2676-47ce-b507-a0a3aec2ffa9" providerId="ADAL" clId="{5BA80E42-B65C-499A-8720-9897E1365024}" dt="2023-04-18T16:29:49.903" v="6497" actId="164"/>
          <ac:spMkLst>
            <pc:docMk/>
            <pc:sldMk cId="806120348" sldId="2109"/>
            <ac:spMk id="194" creationId="{C8CB26ED-0F8F-BF73-AACD-27B8E9A3AD5A}"/>
          </ac:spMkLst>
        </pc:spChg>
        <pc:spChg chg="mod">
          <ac:chgData name="RenjieZhao" userId="05b33a9d-2676-47ce-b507-a0a3aec2ffa9" providerId="ADAL" clId="{5BA80E42-B65C-499A-8720-9897E1365024}" dt="2023-04-18T16:29:49.903" v="6497" actId="164"/>
          <ac:spMkLst>
            <pc:docMk/>
            <pc:sldMk cId="806120348" sldId="2109"/>
            <ac:spMk id="195" creationId="{4BDB6119-F629-2203-37AC-553E388EE5F0}"/>
          </ac:spMkLst>
        </pc:spChg>
        <pc:spChg chg="mod">
          <ac:chgData name="RenjieZhao" userId="05b33a9d-2676-47ce-b507-a0a3aec2ffa9" providerId="ADAL" clId="{5BA80E42-B65C-499A-8720-9897E1365024}" dt="2023-04-18T16:29:49.903" v="6497" actId="164"/>
          <ac:spMkLst>
            <pc:docMk/>
            <pc:sldMk cId="806120348" sldId="2109"/>
            <ac:spMk id="196" creationId="{B9F03A2A-5F01-9568-6508-D6607837ACAA}"/>
          </ac:spMkLst>
        </pc:spChg>
        <pc:spChg chg="mod">
          <ac:chgData name="RenjieZhao" userId="05b33a9d-2676-47ce-b507-a0a3aec2ffa9" providerId="ADAL" clId="{5BA80E42-B65C-499A-8720-9897E1365024}" dt="2023-04-18T16:29:49.903" v="6497" actId="164"/>
          <ac:spMkLst>
            <pc:docMk/>
            <pc:sldMk cId="806120348" sldId="2109"/>
            <ac:spMk id="197" creationId="{E09D1BB2-567F-FA96-2B4E-7597263A323B}"/>
          </ac:spMkLst>
        </pc:spChg>
        <pc:spChg chg="mod">
          <ac:chgData name="RenjieZhao" userId="05b33a9d-2676-47ce-b507-a0a3aec2ffa9" providerId="ADAL" clId="{5BA80E42-B65C-499A-8720-9897E1365024}" dt="2023-04-18T16:29:49.903" v="6497" actId="164"/>
          <ac:spMkLst>
            <pc:docMk/>
            <pc:sldMk cId="806120348" sldId="2109"/>
            <ac:spMk id="198" creationId="{40B17E5B-3A26-F0C9-F117-CCAA62478468}"/>
          </ac:spMkLst>
        </pc:spChg>
        <pc:spChg chg="mod">
          <ac:chgData name="RenjieZhao" userId="05b33a9d-2676-47ce-b507-a0a3aec2ffa9" providerId="ADAL" clId="{5BA80E42-B65C-499A-8720-9897E1365024}" dt="2023-04-18T16:29:49.903" v="6497" actId="164"/>
          <ac:spMkLst>
            <pc:docMk/>
            <pc:sldMk cId="806120348" sldId="2109"/>
            <ac:spMk id="199" creationId="{0DEAC223-1D0C-E3D8-721E-6001388A6FAB}"/>
          </ac:spMkLst>
        </pc:spChg>
        <pc:spChg chg="mod">
          <ac:chgData name="RenjieZhao" userId="05b33a9d-2676-47ce-b507-a0a3aec2ffa9" providerId="ADAL" clId="{5BA80E42-B65C-499A-8720-9897E1365024}" dt="2023-04-18T16:29:49.903" v="6497" actId="164"/>
          <ac:spMkLst>
            <pc:docMk/>
            <pc:sldMk cId="806120348" sldId="2109"/>
            <ac:spMk id="200" creationId="{5A02CCF7-3803-1BB0-86E1-744AC609E08E}"/>
          </ac:spMkLst>
        </pc:spChg>
        <pc:spChg chg="mod">
          <ac:chgData name="RenjieZhao" userId="05b33a9d-2676-47ce-b507-a0a3aec2ffa9" providerId="ADAL" clId="{5BA80E42-B65C-499A-8720-9897E1365024}" dt="2023-04-18T16:29:49.903" v="6497" actId="164"/>
          <ac:spMkLst>
            <pc:docMk/>
            <pc:sldMk cId="806120348" sldId="2109"/>
            <ac:spMk id="201" creationId="{7C6B4D5D-9212-7E8A-7C70-086017B271ED}"/>
          </ac:spMkLst>
        </pc:spChg>
        <pc:spChg chg="mod">
          <ac:chgData name="RenjieZhao" userId="05b33a9d-2676-47ce-b507-a0a3aec2ffa9" providerId="ADAL" clId="{5BA80E42-B65C-499A-8720-9897E1365024}" dt="2023-04-18T16:29:49.903" v="6497" actId="164"/>
          <ac:spMkLst>
            <pc:docMk/>
            <pc:sldMk cId="806120348" sldId="2109"/>
            <ac:spMk id="202" creationId="{666ECFE8-9FBC-CA30-5691-5351E8DA5D32}"/>
          </ac:spMkLst>
        </pc:spChg>
        <pc:spChg chg="mod">
          <ac:chgData name="RenjieZhao" userId="05b33a9d-2676-47ce-b507-a0a3aec2ffa9" providerId="ADAL" clId="{5BA80E42-B65C-499A-8720-9897E1365024}" dt="2023-04-18T16:29:49.903" v="6497" actId="164"/>
          <ac:spMkLst>
            <pc:docMk/>
            <pc:sldMk cId="806120348" sldId="2109"/>
            <ac:spMk id="203" creationId="{CFB51CFB-28FE-ED96-43D8-574A117EF0E2}"/>
          </ac:spMkLst>
        </pc:spChg>
        <pc:spChg chg="mod">
          <ac:chgData name="RenjieZhao" userId="05b33a9d-2676-47ce-b507-a0a3aec2ffa9" providerId="ADAL" clId="{5BA80E42-B65C-499A-8720-9897E1365024}" dt="2023-04-18T16:29:49.903" v="6497" actId="164"/>
          <ac:spMkLst>
            <pc:docMk/>
            <pc:sldMk cId="806120348" sldId="2109"/>
            <ac:spMk id="204" creationId="{54FD444A-A00E-95E4-4520-22AAC2A847E1}"/>
          </ac:spMkLst>
        </pc:spChg>
        <pc:spChg chg="mod">
          <ac:chgData name="RenjieZhao" userId="05b33a9d-2676-47ce-b507-a0a3aec2ffa9" providerId="ADAL" clId="{5BA80E42-B65C-499A-8720-9897E1365024}" dt="2023-04-18T16:29:49.903" v="6497" actId="164"/>
          <ac:spMkLst>
            <pc:docMk/>
            <pc:sldMk cId="806120348" sldId="2109"/>
            <ac:spMk id="205" creationId="{BC77043C-59B7-3806-09AA-6C824B1225D5}"/>
          </ac:spMkLst>
        </pc:spChg>
        <pc:spChg chg="mod">
          <ac:chgData name="RenjieZhao" userId="05b33a9d-2676-47ce-b507-a0a3aec2ffa9" providerId="ADAL" clId="{5BA80E42-B65C-499A-8720-9897E1365024}" dt="2023-04-18T16:29:49.903" v="6497" actId="164"/>
          <ac:spMkLst>
            <pc:docMk/>
            <pc:sldMk cId="806120348" sldId="2109"/>
            <ac:spMk id="206" creationId="{BCF91A70-A33F-1E33-F2D7-CFB0811EB571}"/>
          </ac:spMkLst>
        </pc:spChg>
        <pc:spChg chg="mod">
          <ac:chgData name="RenjieZhao" userId="05b33a9d-2676-47ce-b507-a0a3aec2ffa9" providerId="ADAL" clId="{5BA80E42-B65C-499A-8720-9897E1365024}" dt="2023-04-18T16:29:49.903" v="6497" actId="164"/>
          <ac:spMkLst>
            <pc:docMk/>
            <pc:sldMk cId="806120348" sldId="2109"/>
            <ac:spMk id="207" creationId="{C2DE5373-ABC2-D252-B92F-006A366E45CE}"/>
          </ac:spMkLst>
        </pc:spChg>
        <pc:spChg chg="mod">
          <ac:chgData name="RenjieZhao" userId="05b33a9d-2676-47ce-b507-a0a3aec2ffa9" providerId="ADAL" clId="{5BA80E42-B65C-499A-8720-9897E1365024}" dt="2023-04-18T16:29:49.903" v="6497" actId="164"/>
          <ac:spMkLst>
            <pc:docMk/>
            <pc:sldMk cId="806120348" sldId="2109"/>
            <ac:spMk id="208" creationId="{7E39A47A-EAED-7033-CF34-107F52839B0B}"/>
          </ac:spMkLst>
        </pc:spChg>
        <pc:spChg chg="mod">
          <ac:chgData name="RenjieZhao" userId="05b33a9d-2676-47ce-b507-a0a3aec2ffa9" providerId="ADAL" clId="{5BA80E42-B65C-499A-8720-9897E1365024}" dt="2023-04-18T16:29:49.903" v="6497" actId="164"/>
          <ac:spMkLst>
            <pc:docMk/>
            <pc:sldMk cId="806120348" sldId="2109"/>
            <ac:spMk id="209" creationId="{04419D67-1890-7DD6-0DEC-17E401C9B499}"/>
          </ac:spMkLst>
        </pc:spChg>
        <pc:spChg chg="add mod">
          <ac:chgData name="RenjieZhao" userId="05b33a9d-2676-47ce-b507-a0a3aec2ffa9" providerId="ADAL" clId="{5BA80E42-B65C-499A-8720-9897E1365024}" dt="2023-04-18T16:29:49.903" v="6497" actId="164"/>
          <ac:spMkLst>
            <pc:docMk/>
            <pc:sldMk cId="806120348" sldId="2109"/>
            <ac:spMk id="210" creationId="{1F230504-5336-F230-8520-C84F127B6F4C}"/>
          </ac:spMkLst>
        </pc:spChg>
        <pc:spChg chg="add mod">
          <ac:chgData name="RenjieZhao" userId="05b33a9d-2676-47ce-b507-a0a3aec2ffa9" providerId="ADAL" clId="{5BA80E42-B65C-499A-8720-9897E1365024}" dt="2023-04-18T16:29:49.903" v="6497" actId="164"/>
          <ac:spMkLst>
            <pc:docMk/>
            <pc:sldMk cId="806120348" sldId="2109"/>
            <ac:spMk id="211" creationId="{C742D755-F02F-1132-5529-D9E9C7C57344}"/>
          </ac:spMkLst>
        </pc:spChg>
        <pc:spChg chg="add del mod">
          <ac:chgData name="RenjieZhao" userId="05b33a9d-2676-47ce-b507-a0a3aec2ffa9" providerId="ADAL" clId="{5BA80E42-B65C-499A-8720-9897E1365024}" dt="2023-04-18T16:33:53.954" v="6769"/>
          <ac:spMkLst>
            <pc:docMk/>
            <pc:sldMk cId="806120348" sldId="2109"/>
            <ac:spMk id="214" creationId="{7CF97046-39B5-CD9C-DF68-A6B96143C0D7}"/>
          </ac:spMkLst>
        </pc:spChg>
        <pc:spChg chg="add mod">
          <ac:chgData name="RenjieZhao" userId="05b33a9d-2676-47ce-b507-a0a3aec2ffa9" providerId="ADAL" clId="{5BA80E42-B65C-499A-8720-9897E1365024}" dt="2023-04-18T18:57:30.881" v="7837" actId="20577"/>
          <ac:spMkLst>
            <pc:docMk/>
            <pc:sldMk cId="806120348" sldId="2109"/>
            <ac:spMk id="215" creationId="{D50208ED-C3E3-ACD9-5129-125CF36E5C62}"/>
          </ac:spMkLst>
        </pc:spChg>
        <pc:spChg chg="mod">
          <ac:chgData name="RenjieZhao" userId="05b33a9d-2676-47ce-b507-a0a3aec2ffa9" providerId="ADAL" clId="{5BA80E42-B65C-499A-8720-9897E1365024}" dt="2023-04-18T16:29:49.903" v="6497" actId="164"/>
          <ac:spMkLst>
            <pc:docMk/>
            <pc:sldMk cId="806120348" sldId="2109"/>
            <ac:spMk id="237" creationId="{821E1522-AD13-3D47-92AB-854E04FDAB6F}"/>
          </ac:spMkLst>
        </pc:spChg>
        <pc:spChg chg="mod">
          <ac:chgData name="RenjieZhao" userId="05b33a9d-2676-47ce-b507-a0a3aec2ffa9" providerId="ADAL" clId="{5BA80E42-B65C-499A-8720-9897E1365024}" dt="2023-04-18T16:29:49.903" v="6497" actId="164"/>
          <ac:spMkLst>
            <pc:docMk/>
            <pc:sldMk cId="806120348" sldId="2109"/>
            <ac:spMk id="238" creationId="{51A5AB95-CB9F-6F7C-2C31-5EA25786B1D6}"/>
          </ac:spMkLst>
        </pc:spChg>
        <pc:spChg chg="mod">
          <ac:chgData name="RenjieZhao" userId="05b33a9d-2676-47ce-b507-a0a3aec2ffa9" providerId="ADAL" clId="{5BA80E42-B65C-499A-8720-9897E1365024}" dt="2023-04-18T16:29:49.903" v="6497" actId="164"/>
          <ac:spMkLst>
            <pc:docMk/>
            <pc:sldMk cId="806120348" sldId="2109"/>
            <ac:spMk id="239" creationId="{488BB299-705C-E09B-3CDC-3C478CC70315}"/>
          </ac:spMkLst>
        </pc:spChg>
        <pc:spChg chg="mod">
          <ac:chgData name="RenjieZhao" userId="05b33a9d-2676-47ce-b507-a0a3aec2ffa9" providerId="ADAL" clId="{5BA80E42-B65C-499A-8720-9897E1365024}" dt="2023-04-18T16:29:49.903" v="6497" actId="164"/>
          <ac:spMkLst>
            <pc:docMk/>
            <pc:sldMk cId="806120348" sldId="2109"/>
            <ac:spMk id="240" creationId="{491653A2-EBCA-7B66-200A-DC4486F96A8B}"/>
          </ac:spMkLst>
        </pc:spChg>
        <pc:spChg chg="mod">
          <ac:chgData name="RenjieZhao" userId="05b33a9d-2676-47ce-b507-a0a3aec2ffa9" providerId="ADAL" clId="{5BA80E42-B65C-499A-8720-9897E1365024}" dt="2023-04-18T16:29:49.903" v="6497" actId="164"/>
          <ac:spMkLst>
            <pc:docMk/>
            <pc:sldMk cId="806120348" sldId="2109"/>
            <ac:spMk id="241" creationId="{7AE401EA-D2DC-C11C-5E96-5CE85951796F}"/>
          </ac:spMkLst>
        </pc:spChg>
        <pc:spChg chg="mod">
          <ac:chgData name="RenjieZhao" userId="05b33a9d-2676-47ce-b507-a0a3aec2ffa9" providerId="ADAL" clId="{5BA80E42-B65C-499A-8720-9897E1365024}" dt="2023-04-18T16:29:49.903" v="6497" actId="164"/>
          <ac:spMkLst>
            <pc:docMk/>
            <pc:sldMk cId="806120348" sldId="2109"/>
            <ac:spMk id="242" creationId="{EAB92009-17A3-A7AA-4996-EF22780AADFC}"/>
          </ac:spMkLst>
        </pc:spChg>
        <pc:spChg chg="mod">
          <ac:chgData name="RenjieZhao" userId="05b33a9d-2676-47ce-b507-a0a3aec2ffa9" providerId="ADAL" clId="{5BA80E42-B65C-499A-8720-9897E1365024}" dt="2023-04-18T16:29:49.903" v="6497" actId="164"/>
          <ac:spMkLst>
            <pc:docMk/>
            <pc:sldMk cId="806120348" sldId="2109"/>
            <ac:spMk id="243" creationId="{0F888702-DEFD-7B73-934A-723A563A1681}"/>
          </ac:spMkLst>
        </pc:spChg>
        <pc:spChg chg="mod">
          <ac:chgData name="RenjieZhao" userId="05b33a9d-2676-47ce-b507-a0a3aec2ffa9" providerId="ADAL" clId="{5BA80E42-B65C-499A-8720-9897E1365024}" dt="2023-04-18T16:29:49.903" v="6497" actId="164"/>
          <ac:spMkLst>
            <pc:docMk/>
            <pc:sldMk cId="806120348" sldId="2109"/>
            <ac:spMk id="245" creationId="{7E7E884B-9EEA-92CF-3C7E-FD79DBB7F5B8}"/>
          </ac:spMkLst>
        </pc:spChg>
        <pc:spChg chg="mod">
          <ac:chgData name="RenjieZhao" userId="05b33a9d-2676-47ce-b507-a0a3aec2ffa9" providerId="ADAL" clId="{5BA80E42-B65C-499A-8720-9897E1365024}" dt="2023-04-18T16:29:49.903" v="6497" actId="164"/>
          <ac:spMkLst>
            <pc:docMk/>
            <pc:sldMk cId="806120348" sldId="2109"/>
            <ac:spMk id="246" creationId="{27BC31FD-8C40-3039-40CA-0DA9C7CD694B}"/>
          </ac:spMkLst>
        </pc:spChg>
        <pc:spChg chg="mod">
          <ac:chgData name="RenjieZhao" userId="05b33a9d-2676-47ce-b507-a0a3aec2ffa9" providerId="ADAL" clId="{5BA80E42-B65C-499A-8720-9897E1365024}" dt="2023-04-18T16:29:49.903" v="6497" actId="164"/>
          <ac:spMkLst>
            <pc:docMk/>
            <pc:sldMk cId="806120348" sldId="2109"/>
            <ac:spMk id="247" creationId="{2DF3E5C1-285C-8D39-F69C-B8606E722B92}"/>
          </ac:spMkLst>
        </pc:spChg>
        <pc:spChg chg="mod">
          <ac:chgData name="RenjieZhao" userId="05b33a9d-2676-47ce-b507-a0a3aec2ffa9" providerId="ADAL" clId="{5BA80E42-B65C-499A-8720-9897E1365024}" dt="2023-04-18T18:28:01.742" v="7003" actId="1076"/>
          <ac:spMkLst>
            <pc:docMk/>
            <pc:sldMk cId="806120348" sldId="2109"/>
            <ac:spMk id="249" creationId="{2BBD7978-7ACD-4672-9424-B182E3DA11D2}"/>
          </ac:spMkLst>
        </pc:spChg>
        <pc:spChg chg="mod">
          <ac:chgData name="RenjieZhao" userId="05b33a9d-2676-47ce-b507-a0a3aec2ffa9" providerId="ADAL" clId="{5BA80E42-B65C-499A-8720-9897E1365024}" dt="2023-04-18T16:29:49.903" v="6497" actId="164"/>
          <ac:spMkLst>
            <pc:docMk/>
            <pc:sldMk cId="806120348" sldId="2109"/>
            <ac:spMk id="250" creationId="{98847EDE-FD06-3C05-ECD4-7912B688673C}"/>
          </ac:spMkLst>
        </pc:spChg>
        <pc:spChg chg="mod">
          <ac:chgData name="RenjieZhao" userId="05b33a9d-2676-47ce-b507-a0a3aec2ffa9" providerId="ADAL" clId="{5BA80E42-B65C-499A-8720-9897E1365024}" dt="2023-04-18T16:29:49.903" v="6497" actId="164"/>
          <ac:spMkLst>
            <pc:docMk/>
            <pc:sldMk cId="806120348" sldId="2109"/>
            <ac:spMk id="251" creationId="{96EE5854-C7C9-4AE9-4D7C-F259BDEB5B47}"/>
          </ac:spMkLst>
        </pc:spChg>
        <pc:spChg chg="mod">
          <ac:chgData name="RenjieZhao" userId="05b33a9d-2676-47ce-b507-a0a3aec2ffa9" providerId="ADAL" clId="{5BA80E42-B65C-499A-8720-9897E1365024}" dt="2023-04-18T16:29:49.903" v="6497" actId="164"/>
          <ac:spMkLst>
            <pc:docMk/>
            <pc:sldMk cId="806120348" sldId="2109"/>
            <ac:spMk id="252" creationId="{CBC85C98-AA23-1335-2DE7-9FF3DBABA352}"/>
          </ac:spMkLst>
        </pc:spChg>
        <pc:spChg chg="mod">
          <ac:chgData name="RenjieZhao" userId="05b33a9d-2676-47ce-b507-a0a3aec2ffa9" providerId="ADAL" clId="{5BA80E42-B65C-499A-8720-9897E1365024}" dt="2023-04-18T16:29:49.903" v="6497" actId="164"/>
          <ac:spMkLst>
            <pc:docMk/>
            <pc:sldMk cId="806120348" sldId="2109"/>
            <ac:spMk id="253" creationId="{29A4DBF3-B949-666D-2006-771353755BDB}"/>
          </ac:spMkLst>
        </pc:spChg>
        <pc:spChg chg="mod">
          <ac:chgData name="RenjieZhao" userId="05b33a9d-2676-47ce-b507-a0a3aec2ffa9" providerId="ADAL" clId="{5BA80E42-B65C-499A-8720-9897E1365024}" dt="2023-04-18T16:29:49.903" v="6497" actId="164"/>
          <ac:spMkLst>
            <pc:docMk/>
            <pc:sldMk cId="806120348" sldId="2109"/>
            <ac:spMk id="254" creationId="{F533F2BE-AF05-32BD-C942-97757123C541}"/>
          </ac:spMkLst>
        </pc:spChg>
        <pc:spChg chg="mod">
          <ac:chgData name="RenjieZhao" userId="05b33a9d-2676-47ce-b507-a0a3aec2ffa9" providerId="ADAL" clId="{5BA80E42-B65C-499A-8720-9897E1365024}" dt="2023-04-18T16:29:49.903" v="6497" actId="164"/>
          <ac:spMkLst>
            <pc:docMk/>
            <pc:sldMk cId="806120348" sldId="2109"/>
            <ac:spMk id="255" creationId="{C0B36489-7CF1-656A-D143-9437A0B208D6}"/>
          </ac:spMkLst>
        </pc:spChg>
        <pc:spChg chg="mod">
          <ac:chgData name="RenjieZhao" userId="05b33a9d-2676-47ce-b507-a0a3aec2ffa9" providerId="ADAL" clId="{5BA80E42-B65C-499A-8720-9897E1365024}" dt="2023-04-18T16:29:49.903" v="6497" actId="164"/>
          <ac:spMkLst>
            <pc:docMk/>
            <pc:sldMk cId="806120348" sldId="2109"/>
            <ac:spMk id="256" creationId="{8E886F26-5385-4916-5A40-91CFFB4249FB}"/>
          </ac:spMkLst>
        </pc:spChg>
        <pc:spChg chg="mod">
          <ac:chgData name="RenjieZhao" userId="05b33a9d-2676-47ce-b507-a0a3aec2ffa9" providerId="ADAL" clId="{5BA80E42-B65C-499A-8720-9897E1365024}" dt="2023-04-18T16:29:49.903" v="6497" actId="164"/>
          <ac:spMkLst>
            <pc:docMk/>
            <pc:sldMk cId="806120348" sldId="2109"/>
            <ac:spMk id="257" creationId="{22E4A325-122A-5072-AE6B-9A7E8514020B}"/>
          </ac:spMkLst>
        </pc:spChg>
        <pc:spChg chg="mod">
          <ac:chgData name="RenjieZhao" userId="05b33a9d-2676-47ce-b507-a0a3aec2ffa9" providerId="ADAL" clId="{5BA80E42-B65C-499A-8720-9897E1365024}" dt="2023-04-18T16:29:49.903" v="6497" actId="164"/>
          <ac:spMkLst>
            <pc:docMk/>
            <pc:sldMk cId="806120348" sldId="2109"/>
            <ac:spMk id="258" creationId="{52A6BFE6-7D20-4281-21CF-897932221C60}"/>
          </ac:spMkLst>
        </pc:spChg>
        <pc:spChg chg="mod">
          <ac:chgData name="RenjieZhao" userId="05b33a9d-2676-47ce-b507-a0a3aec2ffa9" providerId="ADAL" clId="{5BA80E42-B65C-499A-8720-9897E1365024}" dt="2023-04-18T16:29:49.903" v="6497" actId="164"/>
          <ac:spMkLst>
            <pc:docMk/>
            <pc:sldMk cId="806120348" sldId="2109"/>
            <ac:spMk id="259" creationId="{B4B971A3-57BC-A2D2-F4F7-396FCD93B6FE}"/>
          </ac:spMkLst>
        </pc:spChg>
        <pc:spChg chg="mod">
          <ac:chgData name="RenjieZhao" userId="05b33a9d-2676-47ce-b507-a0a3aec2ffa9" providerId="ADAL" clId="{5BA80E42-B65C-499A-8720-9897E1365024}" dt="2023-04-18T16:29:49.903" v="6497" actId="164"/>
          <ac:spMkLst>
            <pc:docMk/>
            <pc:sldMk cId="806120348" sldId="2109"/>
            <ac:spMk id="260" creationId="{C2F44817-4D04-C29B-AEB6-F20A90300EFB}"/>
          </ac:spMkLst>
        </pc:spChg>
        <pc:spChg chg="mod">
          <ac:chgData name="RenjieZhao" userId="05b33a9d-2676-47ce-b507-a0a3aec2ffa9" providerId="ADAL" clId="{5BA80E42-B65C-499A-8720-9897E1365024}" dt="2023-04-18T16:30:19.414" v="6503" actId="1076"/>
          <ac:spMkLst>
            <pc:docMk/>
            <pc:sldMk cId="806120348" sldId="2109"/>
            <ac:spMk id="261" creationId="{55DE3324-3A9A-A936-34D0-DBA795C2EE05}"/>
          </ac:spMkLst>
        </pc:spChg>
        <pc:spChg chg="mod">
          <ac:chgData name="RenjieZhao" userId="05b33a9d-2676-47ce-b507-a0a3aec2ffa9" providerId="ADAL" clId="{5BA80E42-B65C-499A-8720-9897E1365024}" dt="2023-04-18T16:29:49.903" v="6497" actId="164"/>
          <ac:spMkLst>
            <pc:docMk/>
            <pc:sldMk cId="806120348" sldId="2109"/>
            <ac:spMk id="262" creationId="{55F61638-2AA0-3A6C-3631-478D32B96E72}"/>
          </ac:spMkLst>
        </pc:spChg>
        <pc:grpChg chg="add mod">
          <ac:chgData name="RenjieZhao" userId="05b33a9d-2676-47ce-b507-a0a3aec2ffa9" providerId="ADAL" clId="{5BA80E42-B65C-499A-8720-9897E1365024}" dt="2023-04-18T18:28:47.760" v="7008" actId="1076"/>
          <ac:grpSpMkLst>
            <pc:docMk/>
            <pc:sldMk cId="806120348" sldId="2109"/>
            <ac:grpSpMk id="212" creationId="{74D660E0-7E5B-9AC9-2895-1352EB47167F}"/>
          </ac:grpSpMkLst>
        </pc:grpChg>
        <pc:grpChg chg="add mod">
          <ac:chgData name="RenjieZhao" userId="05b33a9d-2676-47ce-b507-a0a3aec2ffa9" providerId="ADAL" clId="{5BA80E42-B65C-499A-8720-9897E1365024}" dt="2023-04-18T18:28:01.742" v="7003" actId="1076"/>
          <ac:grpSpMkLst>
            <pc:docMk/>
            <pc:sldMk cId="806120348" sldId="2109"/>
            <ac:grpSpMk id="213" creationId="{30F61661-F05B-0854-EA5C-E002D0BE2C6A}"/>
          </ac:grpSpMkLst>
        </pc:grpChg>
        <pc:picChg chg="mod">
          <ac:chgData name="RenjieZhao" userId="05b33a9d-2676-47ce-b507-a0a3aec2ffa9" providerId="ADAL" clId="{5BA80E42-B65C-499A-8720-9897E1365024}" dt="2023-04-18T18:28:01.742" v="7003" actId="1076"/>
          <ac:picMkLst>
            <pc:docMk/>
            <pc:sldMk cId="806120348" sldId="2109"/>
            <ac:picMk id="4" creationId="{575ED382-0A71-69A5-4AAC-7DC7911852CB}"/>
          </ac:picMkLst>
        </pc:picChg>
        <pc:picChg chg="mod">
          <ac:chgData name="RenjieZhao" userId="05b33a9d-2676-47ce-b507-a0a3aec2ffa9" providerId="ADAL" clId="{5BA80E42-B65C-499A-8720-9897E1365024}" dt="2023-04-18T18:28:01.742" v="7003" actId="1076"/>
          <ac:picMkLst>
            <pc:docMk/>
            <pc:sldMk cId="806120348" sldId="2109"/>
            <ac:picMk id="5" creationId="{991BB25D-7820-22E1-9480-999A864383FA}"/>
          </ac:picMkLst>
        </pc:picChg>
        <pc:cxnChg chg="mod">
          <ac:chgData name="RenjieZhao" userId="05b33a9d-2676-47ce-b507-a0a3aec2ffa9" providerId="ADAL" clId="{5BA80E42-B65C-499A-8720-9897E1365024}" dt="2023-04-18T18:28:01.742" v="7003" actId="1076"/>
          <ac:cxnSpMkLst>
            <pc:docMk/>
            <pc:sldMk cId="806120348" sldId="2109"/>
            <ac:cxnSpMk id="248" creationId="{66063A3E-7E5E-F89D-5D76-7F2751DEA9F1}"/>
          </ac:cxnSpMkLst>
        </pc:cxnChg>
      </pc:sldChg>
      <pc:sldChg chg="del">
        <pc:chgData name="RenjieZhao" userId="05b33a9d-2676-47ce-b507-a0a3aec2ffa9" providerId="ADAL" clId="{5BA80E42-B65C-499A-8720-9897E1365024}" dt="2023-04-18T03:58:26.839" v="5431" actId="47"/>
        <pc:sldMkLst>
          <pc:docMk/>
          <pc:sldMk cId="2289516533" sldId="2111"/>
        </pc:sldMkLst>
      </pc:sldChg>
      <pc:sldChg chg="ord modNotesTx">
        <pc:chgData name="RenjieZhao" userId="05b33a9d-2676-47ce-b507-a0a3aec2ffa9" providerId="ADAL" clId="{5BA80E42-B65C-499A-8720-9897E1365024}" dt="2023-04-17T21:08:12.242" v="386"/>
        <pc:sldMkLst>
          <pc:docMk/>
          <pc:sldMk cId="1596922991" sldId="2112"/>
        </pc:sldMkLst>
      </pc:sldChg>
      <pc:sldChg chg="addSp delSp modSp add mod ord">
        <pc:chgData name="RenjieZhao" userId="05b33a9d-2676-47ce-b507-a0a3aec2ffa9" providerId="ADAL" clId="{5BA80E42-B65C-499A-8720-9897E1365024}" dt="2023-04-18T01:06:18.815" v="1641" actId="478"/>
        <pc:sldMkLst>
          <pc:docMk/>
          <pc:sldMk cId="109597663" sldId="2113"/>
        </pc:sldMkLst>
        <pc:spChg chg="add del">
          <ac:chgData name="RenjieZhao" userId="05b33a9d-2676-47ce-b507-a0a3aec2ffa9" providerId="ADAL" clId="{5BA80E42-B65C-499A-8720-9897E1365024}" dt="2023-04-18T01:03:25.319" v="1638" actId="478"/>
          <ac:spMkLst>
            <pc:docMk/>
            <pc:sldMk cId="109597663" sldId="2113"/>
            <ac:spMk id="145" creationId="{09754972-E9AF-4306-EEA1-2EEA10CB0AE1}"/>
          </ac:spMkLst>
        </pc:spChg>
        <pc:spChg chg="add del">
          <ac:chgData name="RenjieZhao" userId="05b33a9d-2676-47ce-b507-a0a3aec2ffa9" providerId="ADAL" clId="{5BA80E42-B65C-499A-8720-9897E1365024}" dt="2023-04-18T01:03:28.290" v="1640" actId="478"/>
          <ac:spMkLst>
            <pc:docMk/>
            <pc:sldMk cId="109597663" sldId="2113"/>
            <ac:spMk id="146" creationId="{54F15B52-961F-DAF6-3080-8ACB40AA4F46}"/>
          </ac:spMkLst>
        </pc:spChg>
        <pc:spChg chg="add del">
          <ac:chgData name="RenjieZhao" userId="05b33a9d-2676-47ce-b507-a0a3aec2ffa9" providerId="ADAL" clId="{5BA80E42-B65C-499A-8720-9897E1365024}" dt="2023-04-18T01:03:26.021" v="1639" actId="478"/>
          <ac:spMkLst>
            <pc:docMk/>
            <pc:sldMk cId="109597663" sldId="2113"/>
            <ac:spMk id="147" creationId="{527B40AE-373F-4745-6430-43B2740DFDF2}"/>
          </ac:spMkLst>
        </pc:spChg>
        <pc:spChg chg="add del">
          <ac:chgData name="RenjieZhao" userId="05b33a9d-2676-47ce-b507-a0a3aec2ffa9" providerId="ADAL" clId="{5BA80E42-B65C-499A-8720-9897E1365024}" dt="2023-04-18T01:03:24.339" v="1636" actId="478"/>
          <ac:spMkLst>
            <pc:docMk/>
            <pc:sldMk cId="109597663" sldId="2113"/>
            <ac:spMk id="148" creationId="{6C9200EE-5EA2-195B-AAC7-A8D55AD4D9B1}"/>
          </ac:spMkLst>
        </pc:spChg>
        <pc:spChg chg="add del">
          <ac:chgData name="RenjieZhao" userId="05b33a9d-2676-47ce-b507-a0a3aec2ffa9" providerId="ADAL" clId="{5BA80E42-B65C-499A-8720-9897E1365024}" dt="2023-04-18T01:03:23.957" v="1635" actId="478"/>
          <ac:spMkLst>
            <pc:docMk/>
            <pc:sldMk cId="109597663" sldId="2113"/>
            <ac:spMk id="181" creationId="{8050DF70-984A-7B25-9DE6-962C8E812072}"/>
          </ac:spMkLst>
        </pc:spChg>
        <pc:spChg chg="add del">
          <ac:chgData name="RenjieZhao" userId="05b33a9d-2676-47ce-b507-a0a3aec2ffa9" providerId="ADAL" clId="{5BA80E42-B65C-499A-8720-9897E1365024}" dt="2023-04-18T01:03:24.745" v="1637" actId="478"/>
          <ac:spMkLst>
            <pc:docMk/>
            <pc:sldMk cId="109597663" sldId="2113"/>
            <ac:spMk id="182" creationId="{973E746C-41D2-1389-E7AE-980406D96CCE}"/>
          </ac:spMkLst>
        </pc:spChg>
        <pc:spChg chg="add del mod">
          <ac:chgData name="RenjieZhao" userId="05b33a9d-2676-47ce-b507-a0a3aec2ffa9" providerId="ADAL" clId="{5BA80E42-B65C-499A-8720-9897E1365024}" dt="2023-04-18T01:03:23.251" v="1633" actId="6549"/>
          <ac:spMkLst>
            <pc:docMk/>
            <pc:sldMk cId="109597663" sldId="2113"/>
            <ac:spMk id="1245" creationId="{CF5EA2BC-4B65-08C6-9EE0-707CD2AA75EF}"/>
          </ac:spMkLst>
        </pc:spChg>
        <pc:spChg chg="add del">
          <ac:chgData name="RenjieZhao" userId="05b33a9d-2676-47ce-b507-a0a3aec2ffa9" providerId="ADAL" clId="{5BA80E42-B65C-499A-8720-9897E1365024}" dt="2023-04-18T01:03:23.607" v="1634" actId="478"/>
          <ac:spMkLst>
            <pc:docMk/>
            <pc:sldMk cId="109597663" sldId="2113"/>
            <ac:spMk id="1246" creationId="{E90445BD-F586-2F37-A702-F3F0DBDB0D52}"/>
          </ac:spMkLst>
        </pc:spChg>
        <pc:spChg chg="add del">
          <ac:chgData name="RenjieZhao" userId="05b33a9d-2676-47ce-b507-a0a3aec2ffa9" providerId="ADAL" clId="{5BA80E42-B65C-499A-8720-9897E1365024}" dt="2023-04-18T01:03:22.389" v="1631" actId="478"/>
          <ac:spMkLst>
            <pc:docMk/>
            <pc:sldMk cId="109597663" sldId="2113"/>
            <ac:spMk id="1247" creationId="{59102D16-3B19-E32F-4275-78AE6839A57E}"/>
          </ac:spMkLst>
        </pc:spChg>
        <pc:spChg chg="add del">
          <ac:chgData name="RenjieZhao" userId="05b33a9d-2676-47ce-b507-a0a3aec2ffa9" providerId="ADAL" clId="{5BA80E42-B65C-499A-8720-9897E1365024}" dt="2023-04-18T01:03:21.040" v="1629" actId="478"/>
          <ac:spMkLst>
            <pc:docMk/>
            <pc:sldMk cId="109597663" sldId="2113"/>
            <ac:spMk id="1248" creationId="{41AE03E3-8667-BCBE-33FA-898D63C293FA}"/>
          </ac:spMkLst>
        </pc:spChg>
        <pc:spChg chg="add del">
          <ac:chgData name="RenjieZhao" userId="05b33a9d-2676-47ce-b507-a0a3aec2ffa9" providerId="ADAL" clId="{5BA80E42-B65C-499A-8720-9897E1365024}" dt="2023-04-18T01:03:21.904" v="1630" actId="478"/>
          <ac:spMkLst>
            <pc:docMk/>
            <pc:sldMk cId="109597663" sldId="2113"/>
            <ac:spMk id="1265" creationId="{CD412966-7F20-7384-354E-48EC9B3E0448}"/>
          </ac:spMkLst>
        </pc:spChg>
        <pc:grpChg chg="add del">
          <ac:chgData name="RenjieZhao" userId="05b33a9d-2676-47ce-b507-a0a3aec2ffa9" providerId="ADAL" clId="{5BA80E42-B65C-499A-8720-9897E1365024}" dt="2023-04-18T01:06:18.815" v="1641" actId="478"/>
          <ac:grpSpMkLst>
            <pc:docMk/>
            <pc:sldMk cId="109597663" sldId="2113"/>
            <ac:grpSpMk id="3" creationId="{2827A62F-C9E4-72A2-0F05-4979E83350F9}"/>
          </ac:grpSpMkLst>
        </pc:grpChg>
        <pc:grpChg chg="add del">
          <ac:chgData name="RenjieZhao" userId="05b33a9d-2676-47ce-b507-a0a3aec2ffa9" providerId="ADAL" clId="{5BA80E42-B65C-499A-8720-9897E1365024}" dt="2023-04-18T01:03:20.452" v="1628" actId="478"/>
          <ac:grpSpMkLst>
            <pc:docMk/>
            <pc:sldMk cId="109597663" sldId="2113"/>
            <ac:grpSpMk id="1045" creationId="{D02A1B77-8D23-3EAA-9F6C-06BE3568820A}"/>
          </ac:grpSpMkLst>
        </pc:grpChg>
      </pc:sldChg>
      <pc:sldChg chg="new add del">
        <pc:chgData name="RenjieZhao" userId="05b33a9d-2676-47ce-b507-a0a3aec2ffa9" providerId="ADAL" clId="{5BA80E42-B65C-499A-8720-9897E1365024}" dt="2023-04-17T21:07:58.796" v="384" actId="2696"/>
        <pc:sldMkLst>
          <pc:docMk/>
          <pc:sldMk cId="3779994955" sldId="2113"/>
        </pc:sldMkLst>
      </pc:sldChg>
      <pc:sldChg chg="addSp delSp modSp add mod ord addAnim delAnim modAnim">
        <pc:chgData name="RenjieZhao" userId="05b33a9d-2676-47ce-b507-a0a3aec2ffa9" providerId="ADAL" clId="{5BA80E42-B65C-499A-8720-9897E1365024}" dt="2023-04-18T02:12:31.335" v="2977"/>
        <pc:sldMkLst>
          <pc:docMk/>
          <pc:sldMk cId="1988446610" sldId="2114"/>
        </pc:sldMkLst>
        <pc:spChg chg="add del mod">
          <ac:chgData name="RenjieZhao" userId="05b33a9d-2676-47ce-b507-a0a3aec2ffa9" providerId="ADAL" clId="{5BA80E42-B65C-499A-8720-9897E1365024}" dt="2023-04-18T02:01:16.485" v="2477"/>
          <ac:spMkLst>
            <pc:docMk/>
            <pc:sldMk cId="1988446610" sldId="2114"/>
            <ac:spMk id="3" creationId="{D76E1CBF-F8B8-0C08-F804-419951F94631}"/>
          </ac:spMkLst>
        </pc:spChg>
        <pc:spChg chg="del">
          <ac:chgData name="RenjieZhao" userId="05b33a9d-2676-47ce-b507-a0a3aec2ffa9" providerId="ADAL" clId="{5BA80E42-B65C-499A-8720-9897E1365024}" dt="2023-04-18T02:01:11.822" v="2475" actId="478"/>
          <ac:spMkLst>
            <pc:docMk/>
            <pc:sldMk cId="1988446610" sldId="2114"/>
            <ac:spMk id="4" creationId="{AFA20AC4-7B72-E5A9-2ED3-5BF0DF63B2E9}"/>
          </ac:spMkLst>
        </pc:spChg>
        <pc:spChg chg="del">
          <ac:chgData name="RenjieZhao" userId="05b33a9d-2676-47ce-b507-a0a3aec2ffa9" providerId="ADAL" clId="{5BA80E42-B65C-499A-8720-9897E1365024}" dt="2023-04-18T02:01:11.822" v="2475" actId="478"/>
          <ac:spMkLst>
            <pc:docMk/>
            <pc:sldMk cId="1988446610" sldId="2114"/>
            <ac:spMk id="5" creationId="{15F1374C-CB8A-BB9C-0E3B-B71B2322FD1A}"/>
          </ac:spMkLst>
        </pc:spChg>
        <pc:spChg chg="del">
          <ac:chgData name="RenjieZhao" userId="05b33a9d-2676-47ce-b507-a0a3aec2ffa9" providerId="ADAL" clId="{5BA80E42-B65C-499A-8720-9897E1365024}" dt="2023-04-18T02:01:11.822" v="2475" actId="478"/>
          <ac:spMkLst>
            <pc:docMk/>
            <pc:sldMk cId="1988446610" sldId="2114"/>
            <ac:spMk id="7" creationId="{369C8C52-B08E-67A6-DACC-FEB8D9A9473F}"/>
          </ac:spMkLst>
        </pc:spChg>
        <pc:spChg chg="del">
          <ac:chgData name="RenjieZhao" userId="05b33a9d-2676-47ce-b507-a0a3aec2ffa9" providerId="ADAL" clId="{5BA80E42-B65C-499A-8720-9897E1365024}" dt="2023-04-18T02:01:11.822" v="2475" actId="478"/>
          <ac:spMkLst>
            <pc:docMk/>
            <pc:sldMk cId="1988446610" sldId="2114"/>
            <ac:spMk id="8" creationId="{F6C47C03-9495-8F1B-8F2B-AC2241E1A9E2}"/>
          </ac:spMkLst>
        </pc:spChg>
        <pc:spChg chg="del">
          <ac:chgData name="RenjieZhao" userId="05b33a9d-2676-47ce-b507-a0a3aec2ffa9" providerId="ADAL" clId="{5BA80E42-B65C-499A-8720-9897E1365024}" dt="2023-04-18T02:01:11.822" v="2475" actId="478"/>
          <ac:spMkLst>
            <pc:docMk/>
            <pc:sldMk cId="1988446610" sldId="2114"/>
            <ac:spMk id="11" creationId="{3E3E83E4-5017-EEA9-EDD0-8EE9900AFF3D}"/>
          </ac:spMkLst>
        </pc:spChg>
        <pc:spChg chg="del">
          <ac:chgData name="RenjieZhao" userId="05b33a9d-2676-47ce-b507-a0a3aec2ffa9" providerId="ADAL" clId="{5BA80E42-B65C-499A-8720-9897E1365024}" dt="2023-04-18T02:01:11.822" v="2475" actId="478"/>
          <ac:spMkLst>
            <pc:docMk/>
            <pc:sldMk cId="1988446610" sldId="2114"/>
            <ac:spMk id="13" creationId="{5EE21137-A50D-36FA-8BF8-FCA736D4CAA5}"/>
          </ac:spMkLst>
        </pc:spChg>
        <pc:spChg chg="del">
          <ac:chgData name="RenjieZhao" userId="05b33a9d-2676-47ce-b507-a0a3aec2ffa9" providerId="ADAL" clId="{5BA80E42-B65C-499A-8720-9897E1365024}" dt="2023-04-18T02:01:11.822" v="2475" actId="478"/>
          <ac:spMkLst>
            <pc:docMk/>
            <pc:sldMk cId="1988446610" sldId="2114"/>
            <ac:spMk id="14" creationId="{614D28B9-C636-93B8-9801-249CE0DF71C3}"/>
          </ac:spMkLst>
        </pc:spChg>
        <pc:spChg chg="del">
          <ac:chgData name="RenjieZhao" userId="05b33a9d-2676-47ce-b507-a0a3aec2ffa9" providerId="ADAL" clId="{5BA80E42-B65C-499A-8720-9897E1365024}" dt="2023-04-18T02:01:11.822" v="2475" actId="478"/>
          <ac:spMkLst>
            <pc:docMk/>
            <pc:sldMk cId="1988446610" sldId="2114"/>
            <ac:spMk id="15" creationId="{DFE4C55D-95E5-FAA1-227F-060D28181963}"/>
          </ac:spMkLst>
        </pc:spChg>
        <pc:spChg chg="del">
          <ac:chgData name="RenjieZhao" userId="05b33a9d-2676-47ce-b507-a0a3aec2ffa9" providerId="ADAL" clId="{5BA80E42-B65C-499A-8720-9897E1365024}" dt="2023-04-18T02:01:11.822" v="2475" actId="478"/>
          <ac:spMkLst>
            <pc:docMk/>
            <pc:sldMk cId="1988446610" sldId="2114"/>
            <ac:spMk id="16" creationId="{C5C0E342-DE50-BA43-5F6B-0220C4F2CA69}"/>
          </ac:spMkLst>
        </pc:spChg>
        <pc:spChg chg="del">
          <ac:chgData name="RenjieZhao" userId="05b33a9d-2676-47ce-b507-a0a3aec2ffa9" providerId="ADAL" clId="{5BA80E42-B65C-499A-8720-9897E1365024}" dt="2023-04-18T02:01:11.822" v="2475" actId="478"/>
          <ac:spMkLst>
            <pc:docMk/>
            <pc:sldMk cId="1988446610" sldId="2114"/>
            <ac:spMk id="17" creationId="{4E60300C-619E-DF9E-8425-38A2179CD565}"/>
          </ac:spMkLst>
        </pc:spChg>
        <pc:spChg chg="del">
          <ac:chgData name="RenjieZhao" userId="05b33a9d-2676-47ce-b507-a0a3aec2ffa9" providerId="ADAL" clId="{5BA80E42-B65C-499A-8720-9897E1365024}" dt="2023-04-18T02:01:22.071" v="2480" actId="478"/>
          <ac:spMkLst>
            <pc:docMk/>
            <pc:sldMk cId="1988446610" sldId="2114"/>
            <ac:spMk id="18" creationId="{60B4288E-19F8-E9E7-DCE3-531C4FFC97AE}"/>
          </ac:spMkLst>
        </pc:spChg>
        <pc:spChg chg="del">
          <ac:chgData name="RenjieZhao" userId="05b33a9d-2676-47ce-b507-a0a3aec2ffa9" providerId="ADAL" clId="{5BA80E42-B65C-499A-8720-9897E1365024}" dt="2023-04-18T02:01:11.822" v="2475" actId="478"/>
          <ac:spMkLst>
            <pc:docMk/>
            <pc:sldMk cId="1988446610" sldId="2114"/>
            <ac:spMk id="22" creationId="{1DDC6A6E-7565-4A23-23A8-9775D4488D3E}"/>
          </ac:spMkLst>
        </pc:spChg>
        <pc:spChg chg="del">
          <ac:chgData name="RenjieZhao" userId="05b33a9d-2676-47ce-b507-a0a3aec2ffa9" providerId="ADAL" clId="{5BA80E42-B65C-499A-8720-9897E1365024}" dt="2023-04-18T02:01:11.822" v="2475" actId="478"/>
          <ac:spMkLst>
            <pc:docMk/>
            <pc:sldMk cId="1988446610" sldId="2114"/>
            <ac:spMk id="23" creationId="{2921EAF8-3F8A-2A9B-9795-48DBEECF3AF1}"/>
          </ac:spMkLst>
        </pc:spChg>
        <pc:spChg chg="del">
          <ac:chgData name="RenjieZhao" userId="05b33a9d-2676-47ce-b507-a0a3aec2ffa9" providerId="ADAL" clId="{5BA80E42-B65C-499A-8720-9897E1365024}" dt="2023-04-18T02:01:11.822" v="2475" actId="478"/>
          <ac:spMkLst>
            <pc:docMk/>
            <pc:sldMk cId="1988446610" sldId="2114"/>
            <ac:spMk id="24" creationId="{A537A138-F534-ABFC-1306-EF9463B4F23B}"/>
          </ac:spMkLst>
        </pc:spChg>
        <pc:spChg chg="del">
          <ac:chgData name="RenjieZhao" userId="05b33a9d-2676-47ce-b507-a0a3aec2ffa9" providerId="ADAL" clId="{5BA80E42-B65C-499A-8720-9897E1365024}" dt="2023-04-18T02:01:11.822" v="2475" actId="478"/>
          <ac:spMkLst>
            <pc:docMk/>
            <pc:sldMk cId="1988446610" sldId="2114"/>
            <ac:spMk id="25" creationId="{B41F6837-D11A-1168-A55D-F6D8E23A558F}"/>
          </ac:spMkLst>
        </pc:spChg>
        <pc:spChg chg="add del">
          <ac:chgData name="RenjieZhao" userId="05b33a9d-2676-47ce-b507-a0a3aec2ffa9" providerId="ADAL" clId="{5BA80E42-B65C-499A-8720-9897E1365024}" dt="2023-04-18T02:03:22.999" v="2517" actId="478"/>
          <ac:spMkLst>
            <pc:docMk/>
            <pc:sldMk cId="1988446610" sldId="2114"/>
            <ac:spMk id="31" creationId="{2C4E36AE-C2FF-79D6-EFA9-C7C52B918E58}"/>
          </ac:spMkLst>
        </pc:spChg>
        <pc:spChg chg="add del">
          <ac:chgData name="RenjieZhao" userId="05b33a9d-2676-47ce-b507-a0a3aec2ffa9" providerId="ADAL" clId="{5BA80E42-B65C-499A-8720-9897E1365024}" dt="2023-04-18T02:03:22.999" v="2517" actId="478"/>
          <ac:spMkLst>
            <pc:docMk/>
            <pc:sldMk cId="1988446610" sldId="2114"/>
            <ac:spMk id="32" creationId="{365DD34B-FEF7-84CE-1A67-FE2DB58565F8}"/>
          </ac:spMkLst>
        </pc:spChg>
        <pc:spChg chg="add del mod">
          <ac:chgData name="RenjieZhao" userId="05b33a9d-2676-47ce-b507-a0a3aec2ffa9" providerId="ADAL" clId="{5BA80E42-B65C-499A-8720-9897E1365024}" dt="2023-04-18T02:01:16.485" v="2477"/>
          <ac:spMkLst>
            <pc:docMk/>
            <pc:sldMk cId="1988446610" sldId="2114"/>
            <ac:spMk id="34" creationId="{DCD4E3EF-BCF4-305E-2DA2-786E14E39AB9}"/>
          </ac:spMkLst>
        </pc:spChg>
        <pc:spChg chg="mod">
          <ac:chgData name="RenjieZhao" userId="05b33a9d-2676-47ce-b507-a0a3aec2ffa9" providerId="ADAL" clId="{5BA80E42-B65C-499A-8720-9897E1365024}" dt="2023-04-18T02:01:13.623" v="2476"/>
          <ac:spMkLst>
            <pc:docMk/>
            <pc:sldMk cId="1988446610" sldId="2114"/>
            <ac:spMk id="38" creationId="{FE216571-FB31-CEFE-FBB0-2AE0815C5A5C}"/>
          </ac:spMkLst>
        </pc:spChg>
        <pc:spChg chg="mod">
          <ac:chgData name="RenjieZhao" userId="05b33a9d-2676-47ce-b507-a0a3aec2ffa9" providerId="ADAL" clId="{5BA80E42-B65C-499A-8720-9897E1365024}" dt="2023-04-18T02:01:13.623" v="2476"/>
          <ac:spMkLst>
            <pc:docMk/>
            <pc:sldMk cId="1988446610" sldId="2114"/>
            <ac:spMk id="39" creationId="{C68686D2-7380-0763-A1B5-4AFF387C50C9}"/>
          </ac:spMkLst>
        </pc:spChg>
        <pc:spChg chg="mod">
          <ac:chgData name="RenjieZhao" userId="05b33a9d-2676-47ce-b507-a0a3aec2ffa9" providerId="ADAL" clId="{5BA80E42-B65C-499A-8720-9897E1365024}" dt="2023-04-18T02:01:13.623" v="2476"/>
          <ac:spMkLst>
            <pc:docMk/>
            <pc:sldMk cId="1988446610" sldId="2114"/>
            <ac:spMk id="41" creationId="{BF444797-7338-5B4F-6A36-D4C75A177FF1}"/>
          </ac:spMkLst>
        </pc:spChg>
        <pc:spChg chg="del">
          <ac:chgData name="RenjieZhao" userId="05b33a9d-2676-47ce-b507-a0a3aec2ffa9" providerId="ADAL" clId="{5BA80E42-B65C-499A-8720-9897E1365024}" dt="2023-04-18T02:02:09.305" v="2496" actId="478"/>
          <ac:spMkLst>
            <pc:docMk/>
            <pc:sldMk cId="1988446610" sldId="2114"/>
            <ac:spMk id="45" creationId="{E3971821-7C67-B3B2-4B79-C3F9F7909AC6}"/>
          </ac:spMkLst>
        </pc:spChg>
        <pc:spChg chg="del">
          <ac:chgData name="RenjieZhao" userId="05b33a9d-2676-47ce-b507-a0a3aec2ffa9" providerId="ADAL" clId="{5BA80E42-B65C-499A-8720-9897E1365024}" dt="2023-04-18T02:02:09.305" v="2496" actId="478"/>
          <ac:spMkLst>
            <pc:docMk/>
            <pc:sldMk cId="1988446610" sldId="2114"/>
            <ac:spMk id="46" creationId="{3C101379-278E-11FB-FE9C-E64F9771C9F5}"/>
          </ac:spMkLst>
        </pc:spChg>
        <pc:spChg chg="mod">
          <ac:chgData name="RenjieZhao" userId="05b33a9d-2676-47ce-b507-a0a3aec2ffa9" providerId="ADAL" clId="{5BA80E42-B65C-499A-8720-9897E1365024}" dt="2023-04-18T02:02:42.482" v="2510" actId="6549"/>
          <ac:spMkLst>
            <pc:docMk/>
            <pc:sldMk cId="1988446610" sldId="2114"/>
            <ac:spMk id="48" creationId="{3EB13817-060E-66C2-2760-9199AAE9212A}"/>
          </ac:spMkLst>
        </pc:spChg>
        <pc:spChg chg="mod">
          <ac:chgData name="RenjieZhao" userId="05b33a9d-2676-47ce-b507-a0a3aec2ffa9" providerId="ADAL" clId="{5BA80E42-B65C-499A-8720-9897E1365024}" dt="2023-04-18T02:01:13.623" v="2476"/>
          <ac:spMkLst>
            <pc:docMk/>
            <pc:sldMk cId="1988446610" sldId="2114"/>
            <ac:spMk id="49" creationId="{9D116CD2-79C7-D6BB-4557-FB00F714BAE7}"/>
          </ac:spMkLst>
        </pc:spChg>
        <pc:spChg chg="mod">
          <ac:chgData name="RenjieZhao" userId="05b33a9d-2676-47ce-b507-a0a3aec2ffa9" providerId="ADAL" clId="{5BA80E42-B65C-499A-8720-9897E1365024}" dt="2023-04-18T02:01:13.623" v="2476"/>
          <ac:spMkLst>
            <pc:docMk/>
            <pc:sldMk cId="1988446610" sldId="2114"/>
            <ac:spMk id="52" creationId="{A97FF83F-02FC-D572-BFBF-51D48C18E753}"/>
          </ac:spMkLst>
        </pc:spChg>
        <pc:spChg chg="mod">
          <ac:chgData name="RenjieZhao" userId="05b33a9d-2676-47ce-b507-a0a3aec2ffa9" providerId="ADAL" clId="{5BA80E42-B65C-499A-8720-9897E1365024}" dt="2023-04-18T02:01:13.623" v="2476"/>
          <ac:spMkLst>
            <pc:docMk/>
            <pc:sldMk cId="1988446610" sldId="2114"/>
            <ac:spMk id="54" creationId="{62300FB9-8714-C651-4D3D-C53B145F3D39}"/>
          </ac:spMkLst>
        </pc:spChg>
        <pc:spChg chg="mod">
          <ac:chgData name="RenjieZhao" userId="05b33a9d-2676-47ce-b507-a0a3aec2ffa9" providerId="ADAL" clId="{5BA80E42-B65C-499A-8720-9897E1365024}" dt="2023-04-18T02:01:13.623" v="2476"/>
          <ac:spMkLst>
            <pc:docMk/>
            <pc:sldMk cId="1988446610" sldId="2114"/>
            <ac:spMk id="55" creationId="{5A026AE0-905B-674B-AF57-28963B21661C}"/>
          </ac:spMkLst>
        </pc:spChg>
        <pc:spChg chg="mod">
          <ac:chgData name="RenjieZhao" userId="05b33a9d-2676-47ce-b507-a0a3aec2ffa9" providerId="ADAL" clId="{5BA80E42-B65C-499A-8720-9897E1365024}" dt="2023-04-18T02:01:13.623" v="2476"/>
          <ac:spMkLst>
            <pc:docMk/>
            <pc:sldMk cId="1988446610" sldId="2114"/>
            <ac:spMk id="56" creationId="{5924AA3E-77C9-AD76-C3BB-163545496F5A}"/>
          </ac:spMkLst>
        </pc:spChg>
        <pc:spChg chg="mod">
          <ac:chgData name="RenjieZhao" userId="05b33a9d-2676-47ce-b507-a0a3aec2ffa9" providerId="ADAL" clId="{5BA80E42-B65C-499A-8720-9897E1365024}" dt="2023-04-18T02:01:13.623" v="2476"/>
          <ac:spMkLst>
            <pc:docMk/>
            <pc:sldMk cId="1988446610" sldId="2114"/>
            <ac:spMk id="57" creationId="{BFE23AA0-7A9F-7062-A62B-63B1289929C1}"/>
          </ac:spMkLst>
        </pc:spChg>
        <pc:spChg chg="mod">
          <ac:chgData name="RenjieZhao" userId="05b33a9d-2676-47ce-b507-a0a3aec2ffa9" providerId="ADAL" clId="{5BA80E42-B65C-499A-8720-9897E1365024}" dt="2023-04-18T02:01:13.623" v="2476"/>
          <ac:spMkLst>
            <pc:docMk/>
            <pc:sldMk cId="1988446610" sldId="2114"/>
            <ac:spMk id="58" creationId="{F4862834-36B7-373C-EB49-DBF3D8127C5D}"/>
          </ac:spMkLst>
        </pc:spChg>
        <pc:spChg chg="mod">
          <ac:chgData name="RenjieZhao" userId="05b33a9d-2676-47ce-b507-a0a3aec2ffa9" providerId="ADAL" clId="{5BA80E42-B65C-499A-8720-9897E1365024}" dt="2023-04-18T02:01:13.623" v="2476"/>
          <ac:spMkLst>
            <pc:docMk/>
            <pc:sldMk cId="1988446610" sldId="2114"/>
            <ac:spMk id="59" creationId="{E964BB79-A3A9-4E54-2948-DC248A65724F}"/>
          </ac:spMkLst>
        </pc:spChg>
        <pc:spChg chg="mod">
          <ac:chgData name="RenjieZhao" userId="05b33a9d-2676-47ce-b507-a0a3aec2ffa9" providerId="ADAL" clId="{5BA80E42-B65C-499A-8720-9897E1365024}" dt="2023-04-18T02:01:13.623" v="2476"/>
          <ac:spMkLst>
            <pc:docMk/>
            <pc:sldMk cId="1988446610" sldId="2114"/>
            <ac:spMk id="60" creationId="{87EA488B-58D0-6913-057F-70CFFD3B2126}"/>
          </ac:spMkLst>
        </pc:spChg>
        <pc:spChg chg="mod">
          <ac:chgData name="RenjieZhao" userId="05b33a9d-2676-47ce-b507-a0a3aec2ffa9" providerId="ADAL" clId="{5BA80E42-B65C-499A-8720-9897E1365024}" dt="2023-04-18T02:01:13.623" v="2476"/>
          <ac:spMkLst>
            <pc:docMk/>
            <pc:sldMk cId="1988446610" sldId="2114"/>
            <ac:spMk id="61" creationId="{CD18A087-887C-05E7-694C-46554B153FEB}"/>
          </ac:spMkLst>
        </pc:spChg>
        <pc:spChg chg="mod">
          <ac:chgData name="RenjieZhao" userId="05b33a9d-2676-47ce-b507-a0a3aec2ffa9" providerId="ADAL" clId="{5BA80E42-B65C-499A-8720-9897E1365024}" dt="2023-04-18T02:01:13.623" v="2476"/>
          <ac:spMkLst>
            <pc:docMk/>
            <pc:sldMk cId="1988446610" sldId="2114"/>
            <ac:spMk id="62" creationId="{2A2ADFE1-9758-189F-B6B0-47F9686C89E1}"/>
          </ac:spMkLst>
        </pc:spChg>
        <pc:spChg chg="mod">
          <ac:chgData name="RenjieZhao" userId="05b33a9d-2676-47ce-b507-a0a3aec2ffa9" providerId="ADAL" clId="{5BA80E42-B65C-499A-8720-9897E1365024}" dt="2023-04-18T02:01:13.623" v="2476"/>
          <ac:spMkLst>
            <pc:docMk/>
            <pc:sldMk cId="1988446610" sldId="2114"/>
            <ac:spMk id="63" creationId="{3F210133-0930-9613-1576-84AE06BA914E}"/>
          </ac:spMkLst>
        </pc:spChg>
        <pc:spChg chg="mod">
          <ac:chgData name="RenjieZhao" userId="05b33a9d-2676-47ce-b507-a0a3aec2ffa9" providerId="ADAL" clId="{5BA80E42-B65C-499A-8720-9897E1365024}" dt="2023-04-18T02:01:13.623" v="2476"/>
          <ac:spMkLst>
            <pc:docMk/>
            <pc:sldMk cId="1988446610" sldId="2114"/>
            <ac:spMk id="64" creationId="{AA4F99C6-B46C-CA3C-0AFE-D9F6F1A7D710}"/>
          </ac:spMkLst>
        </pc:spChg>
        <pc:spChg chg="mod">
          <ac:chgData name="RenjieZhao" userId="05b33a9d-2676-47ce-b507-a0a3aec2ffa9" providerId="ADAL" clId="{5BA80E42-B65C-499A-8720-9897E1365024}" dt="2023-04-18T02:01:13.623" v="2476"/>
          <ac:spMkLst>
            <pc:docMk/>
            <pc:sldMk cId="1988446610" sldId="2114"/>
            <ac:spMk id="65" creationId="{34675AC6-FA1F-C2A4-E2C4-ED262ED39562}"/>
          </ac:spMkLst>
        </pc:spChg>
        <pc:spChg chg="mod">
          <ac:chgData name="RenjieZhao" userId="05b33a9d-2676-47ce-b507-a0a3aec2ffa9" providerId="ADAL" clId="{5BA80E42-B65C-499A-8720-9897E1365024}" dt="2023-04-18T02:01:13.623" v="2476"/>
          <ac:spMkLst>
            <pc:docMk/>
            <pc:sldMk cId="1988446610" sldId="2114"/>
            <ac:spMk id="66" creationId="{43E9F7F1-56CF-4BA3-DA92-8D4FDF6BBFF9}"/>
          </ac:spMkLst>
        </pc:spChg>
        <pc:spChg chg="mod">
          <ac:chgData name="RenjieZhao" userId="05b33a9d-2676-47ce-b507-a0a3aec2ffa9" providerId="ADAL" clId="{5BA80E42-B65C-499A-8720-9897E1365024}" dt="2023-04-18T02:01:13.623" v="2476"/>
          <ac:spMkLst>
            <pc:docMk/>
            <pc:sldMk cId="1988446610" sldId="2114"/>
            <ac:spMk id="67" creationId="{E8ADB62F-4B7A-2E62-1C84-1FE24939D263}"/>
          </ac:spMkLst>
        </pc:spChg>
        <pc:spChg chg="mod">
          <ac:chgData name="RenjieZhao" userId="05b33a9d-2676-47ce-b507-a0a3aec2ffa9" providerId="ADAL" clId="{5BA80E42-B65C-499A-8720-9897E1365024}" dt="2023-04-18T02:01:13.623" v="2476"/>
          <ac:spMkLst>
            <pc:docMk/>
            <pc:sldMk cId="1988446610" sldId="2114"/>
            <ac:spMk id="68" creationId="{D5E418E2-1C74-953E-BF2F-F5AE856FDC4C}"/>
          </ac:spMkLst>
        </pc:spChg>
        <pc:spChg chg="mod">
          <ac:chgData name="RenjieZhao" userId="05b33a9d-2676-47ce-b507-a0a3aec2ffa9" providerId="ADAL" clId="{5BA80E42-B65C-499A-8720-9897E1365024}" dt="2023-04-18T02:01:13.623" v="2476"/>
          <ac:spMkLst>
            <pc:docMk/>
            <pc:sldMk cId="1988446610" sldId="2114"/>
            <ac:spMk id="69" creationId="{6DC8DDD8-D0B9-0D53-4B6A-BE0F3B5DB456}"/>
          </ac:spMkLst>
        </pc:spChg>
        <pc:spChg chg="mod">
          <ac:chgData name="RenjieZhao" userId="05b33a9d-2676-47ce-b507-a0a3aec2ffa9" providerId="ADAL" clId="{5BA80E42-B65C-499A-8720-9897E1365024}" dt="2023-04-18T02:01:13.623" v="2476"/>
          <ac:spMkLst>
            <pc:docMk/>
            <pc:sldMk cId="1988446610" sldId="2114"/>
            <ac:spMk id="70" creationId="{034C12F2-8502-E6FF-9C88-9A0D917A1530}"/>
          </ac:spMkLst>
        </pc:spChg>
        <pc:spChg chg="mod">
          <ac:chgData name="RenjieZhao" userId="05b33a9d-2676-47ce-b507-a0a3aec2ffa9" providerId="ADAL" clId="{5BA80E42-B65C-499A-8720-9897E1365024}" dt="2023-04-18T02:01:13.623" v="2476"/>
          <ac:spMkLst>
            <pc:docMk/>
            <pc:sldMk cId="1988446610" sldId="2114"/>
            <ac:spMk id="71" creationId="{B01339E7-CD41-4E46-00C2-7E13D176B6FA}"/>
          </ac:spMkLst>
        </pc:spChg>
        <pc:spChg chg="mod">
          <ac:chgData name="RenjieZhao" userId="05b33a9d-2676-47ce-b507-a0a3aec2ffa9" providerId="ADAL" clId="{5BA80E42-B65C-499A-8720-9897E1365024}" dt="2023-04-18T02:01:13.623" v="2476"/>
          <ac:spMkLst>
            <pc:docMk/>
            <pc:sldMk cId="1988446610" sldId="2114"/>
            <ac:spMk id="72" creationId="{224E3CF2-DCC5-7F21-D16B-21A85227151C}"/>
          </ac:spMkLst>
        </pc:spChg>
        <pc:spChg chg="mod">
          <ac:chgData name="RenjieZhao" userId="05b33a9d-2676-47ce-b507-a0a3aec2ffa9" providerId="ADAL" clId="{5BA80E42-B65C-499A-8720-9897E1365024}" dt="2023-04-18T02:01:13.623" v="2476"/>
          <ac:spMkLst>
            <pc:docMk/>
            <pc:sldMk cId="1988446610" sldId="2114"/>
            <ac:spMk id="73" creationId="{A33FC0C1-C9FA-639B-4D6B-A7326F092EB7}"/>
          </ac:spMkLst>
        </pc:spChg>
        <pc:spChg chg="mod">
          <ac:chgData name="RenjieZhao" userId="05b33a9d-2676-47ce-b507-a0a3aec2ffa9" providerId="ADAL" clId="{5BA80E42-B65C-499A-8720-9897E1365024}" dt="2023-04-18T02:01:13.623" v="2476"/>
          <ac:spMkLst>
            <pc:docMk/>
            <pc:sldMk cId="1988446610" sldId="2114"/>
            <ac:spMk id="74" creationId="{0251F3DE-12E9-CC19-80FB-1C82F8E96798}"/>
          </ac:spMkLst>
        </pc:spChg>
        <pc:spChg chg="mod">
          <ac:chgData name="RenjieZhao" userId="05b33a9d-2676-47ce-b507-a0a3aec2ffa9" providerId="ADAL" clId="{5BA80E42-B65C-499A-8720-9897E1365024}" dt="2023-04-18T02:01:13.623" v="2476"/>
          <ac:spMkLst>
            <pc:docMk/>
            <pc:sldMk cId="1988446610" sldId="2114"/>
            <ac:spMk id="75" creationId="{985ECDF1-D592-B583-C02C-64350BC53F8E}"/>
          </ac:spMkLst>
        </pc:spChg>
        <pc:spChg chg="mod">
          <ac:chgData name="RenjieZhao" userId="05b33a9d-2676-47ce-b507-a0a3aec2ffa9" providerId="ADAL" clId="{5BA80E42-B65C-499A-8720-9897E1365024}" dt="2023-04-18T02:01:13.623" v="2476"/>
          <ac:spMkLst>
            <pc:docMk/>
            <pc:sldMk cId="1988446610" sldId="2114"/>
            <ac:spMk id="76" creationId="{D787420C-E421-D045-41EF-B59FDE7E7DB5}"/>
          </ac:spMkLst>
        </pc:spChg>
        <pc:spChg chg="mod">
          <ac:chgData name="RenjieZhao" userId="05b33a9d-2676-47ce-b507-a0a3aec2ffa9" providerId="ADAL" clId="{5BA80E42-B65C-499A-8720-9897E1365024}" dt="2023-04-18T02:01:13.623" v="2476"/>
          <ac:spMkLst>
            <pc:docMk/>
            <pc:sldMk cId="1988446610" sldId="2114"/>
            <ac:spMk id="77" creationId="{B65AB1F9-FAD6-1775-0BAA-D0545E754EA3}"/>
          </ac:spMkLst>
        </pc:spChg>
        <pc:spChg chg="mod">
          <ac:chgData name="RenjieZhao" userId="05b33a9d-2676-47ce-b507-a0a3aec2ffa9" providerId="ADAL" clId="{5BA80E42-B65C-499A-8720-9897E1365024}" dt="2023-04-18T02:01:13.623" v="2476"/>
          <ac:spMkLst>
            <pc:docMk/>
            <pc:sldMk cId="1988446610" sldId="2114"/>
            <ac:spMk id="78" creationId="{33B369A6-99A8-12BF-CC7A-F7497DECAB68}"/>
          </ac:spMkLst>
        </pc:spChg>
        <pc:spChg chg="mod">
          <ac:chgData name="RenjieZhao" userId="05b33a9d-2676-47ce-b507-a0a3aec2ffa9" providerId="ADAL" clId="{5BA80E42-B65C-499A-8720-9897E1365024}" dt="2023-04-18T02:01:13.623" v="2476"/>
          <ac:spMkLst>
            <pc:docMk/>
            <pc:sldMk cId="1988446610" sldId="2114"/>
            <ac:spMk id="79" creationId="{26384F2E-191B-75D6-E72B-49E314A3FE06}"/>
          </ac:spMkLst>
        </pc:spChg>
        <pc:spChg chg="mod">
          <ac:chgData name="RenjieZhao" userId="05b33a9d-2676-47ce-b507-a0a3aec2ffa9" providerId="ADAL" clId="{5BA80E42-B65C-499A-8720-9897E1365024}" dt="2023-04-18T02:01:13.623" v="2476"/>
          <ac:spMkLst>
            <pc:docMk/>
            <pc:sldMk cId="1988446610" sldId="2114"/>
            <ac:spMk id="80" creationId="{48AA3359-22D2-7BE9-5436-C86B626AAB01}"/>
          </ac:spMkLst>
        </pc:spChg>
        <pc:spChg chg="mod">
          <ac:chgData name="RenjieZhao" userId="05b33a9d-2676-47ce-b507-a0a3aec2ffa9" providerId="ADAL" clId="{5BA80E42-B65C-499A-8720-9897E1365024}" dt="2023-04-18T02:01:13.623" v="2476"/>
          <ac:spMkLst>
            <pc:docMk/>
            <pc:sldMk cId="1988446610" sldId="2114"/>
            <ac:spMk id="81" creationId="{9667F622-2D8B-FF3B-0006-A16FBD56B8F1}"/>
          </ac:spMkLst>
        </pc:spChg>
        <pc:spChg chg="mod">
          <ac:chgData name="RenjieZhao" userId="05b33a9d-2676-47ce-b507-a0a3aec2ffa9" providerId="ADAL" clId="{5BA80E42-B65C-499A-8720-9897E1365024}" dt="2023-04-18T02:01:13.623" v="2476"/>
          <ac:spMkLst>
            <pc:docMk/>
            <pc:sldMk cId="1988446610" sldId="2114"/>
            <ac:spMk id="82" creationId="{C94CA5FB-A594-7C6C-7BA0-01BF684AC5B0}"/>
          </ac:spMkLst>
        </pc:spChg>
        <pc:spChg chg="mod">
          <ac:chgData name="RenjieZhao" userId="05b33a9d-2676-47ce-b507-a0a3aec2ffa9" providerId="ADAL" clId="{5BA80E42-B65C-499A-8720-9897E1365024}" dt="2023-04-18T02:01:13.623" v="2476"/>
          <ac:spMkLst>
            <pc:docMk/>
            <pc:sldMk cId="1988446610" sldId="2114"/>
            <ac:spMk id="83" creationId="{BFB01527-054D-1DD9-B951-249D76625F98}"/>
          </ac:spMkLst>
        </pc:spChg>
        <pc:spChg chg="mod">
          <ac:chgData name="RenjieZhao" userId="05b33a9d-2676-47ce-b507-a0a3aec2ffa9" providerId="ADAL" clId="{5BA80E42-B65C-499A-8720-9897E1365024}" dt="2023-04-18T02:01:13.623" v="2476"/>
          <ac:spMkLst>
            <pc:docMk/>
            <pc:sldMk cId="1988446610" sldId="2114"/>
            <ac:spMk id="84" creationId="{33B3818A-423D-B798-81A7-7428AB33D20B}"/>
          </ac:spMkLst>
        </pc:spChg>
        <pc:spChg chg="mod">
          <ac:chgData name="RenjieZhao" userId="05b33a9d-2676-47ce-b507-a0a3aec2ffa9" providerId="ADAL" clId="{5BA80E42-B65C-499A-8720-9897E1365024}" dt="2023-04-18T02:01:13.623" v="2476"/>
          <ac:spMkLst>
            <pc:docMk/>
            <pc:sldMk cId="1988446610" sldId="2114"/>
            <ac:spMk id="85" creationId="{073AC39F-A79E-2A4A-41C8-A9300246FCAE}"/>
          </ac:spMkLst>
        </pc:spChg>
        <pc:spChg chg="mod">
          <ac:chgData name="RenjieZhao" userId="05b33a9d-2676-47ce-b507-a0a3aec2ffa9" providerId="ADAL" clId="{5BA80E42-B65C-499A-8720-9897E1365024}" dt="2023-04-18T02:01:13.623" v="2476"/>
          <ac:spMkLst>
            <pc:docMk/>
            <pc:sldMk cId="1988446610" sldId="2114"/>
            <ac:spMk id="86" creationId="{652C5DB5-E5E4-E225-70CF-63E0194EB2E2}"/>
          </ac:spMkLst>
        </pc:spChg>
        <pc:spChg chg="mod">
          <ac:chgData name="RenjieZhao" userId="05b33a9d-2676-47ce-b507-a0a3aec2ffa9" providerId="ADAL" clId="{5BA80E42-B65C-499A-8720-9897E1365024}" dt="2023-04-18T02:01:13.623" v="2476"/>
          <ac:spMkLst>
            <pc:docMk/>
            <pc:sldMk cId="1988446610" sldId="2114"/>
            <ac:spMk id="87" creationId="{113873E0-63D6-853A-E046-A03D919A21C3}"/>
          </ac:spMkLst>
        </pc:spChg>
        <pc:spChg chg="mod">
          <ac:chgData name="RenjieZhao" userId="05b33a9d-2676-47ce-b507-a0a3aec2ffa9" providerId="ADAL" clId="{5BA80E42-B65C-499A-8720-9897E1365024}" dt="2023-04-18T02:01:13.623" v="2476"/>
          <ac:spMkLst>
            <pc:docMk/>
            <pc:sldMk cId="1988446610" sldId="2114"/>
            <ac:spMk id="88" creationId="{5EB2A0F8-CC4A-C135-E49D-B2966B882405}"/>
          </ac:spMkLst>
        </pc:spChg>
        <pc:spChg chg="mod">
          <ac:chgData name="RenjieZhao" userId="05b33a9d-2676-47ce-b507-a0a3aec2ffa9" providerId="ADAL" clId="{5BA80E42-B65C-499A-8720-9897E1365024}" dt="2023-04-18T02:01:13.623" v="2476"/>
          <ac:spMkLst>
            <pc:docMk/>
            <pc:sldMk cId="1988446610" sldId="2114"/>
            <ac:spMk id="89" creationId="{2BF1A4D4-3FE1-5494-8080-589B2CB54B29}"/>
          </ac:spMkLst>
        </pc:spChg>
        <pc:spChg chg="mod">
          <ac:chgData name="RenjieZhao" userId="05b33a9d-2676-47ce-b507-a0a3aec2ffa9" providerId="ADAL" clId="{5BA80E42-B65C-499A-8720-9897E1365024}" dt="2023-04-18T02:01:13.623" v="2476"/>
          <ac:spMkLst>
            <pc:docMk/>
            <pc:sldMk cId="1988446610" sldId="2114"/>
            <ac:spMk id="90" creationId="{967B1665-7476-60F6-66FF-7F041CD41129}"/>
          </ac:spMkLst>
        </pc:spChg>
        <pc:spChg chg="mod">
          <ac:chgData name="RenjieZhao" userId="05b33a9d-2676-47ce-b507-a0a3aec2ffa9" providerId="ADAL" clId="{5BA80E42-B65C-499A-8720-9897E1365024}" dt="2023-04-18T02:01:13.623" v="2476"/>
          <ac:spMkLst>
            <pc:docMk/>
            <pc:sldMk cId="1988446610" sldId="2114"/>
            <ac:spMk id="91" creationId="{959EAFFB-81F1-CC8A-7D5B-EA6C4EFFBAF7}"/>
          </ac:spMkLst>
        </pc:spChg>
        <pc:spChg chg="mod">
          <ac:chgData name="RenjieZhao" userId="05b33a9d-2676-47ce-b507-a0a3aec2ffa9" providerId="ADAL" clId="{5BA80E42-B65C-499A-8720-9897E1365024}" dt="2023-04-18T02:01:13.623" v="2476"/>
          <ac:spMkLst>
            <pc:docMk/>
            <pc:sldMk cId="1988446610" sldId="2114"/>
            <ac:spMk id="92" creationId="{0276F7C8-13E6-8BBD-4EEE-7A2EDAA3D3FD}"/>
          </ac:spMkLst>
        </pc:spChg>
        <pc:spChg chg="mod">
          <ac:chgData name="RenjieZhao" userId="05b33a9d-2676-47ce-b507-a0a3aec2ffa9" providerId="ADAL" clId="{5BA80E42-B65C-499A-8720-9897E1365024}" dt="2023-04-18T02:01:13.623" v="2476"/>
          <ac:spMkLst>
            <pc:docMk/>
            <pc:sldMk cId="1988446610" sldId="2114"/>
            <ac:spMk id="93" creationId="{78BA1A71-7FC2-58BB-31B8-09650DCF3C84}"/>
          </ac:spMkLst>
        </pc:spChg>
        <pc:spChg chg="mod">
          <ac:chgData name="RenjieZhao" userId="05b33a9d-2676-47ce-b507-a0a3aec2ffa9" providerId="ADAL" clId="{5BA80E42-B65C-499A-8720-9897E1365024}" dt="2023-04-18T02:01:13.623" v="2476"/>
          <ac:spMkLst>
            <pc:docMk/>
            <pc:sldMk cId="1988446610" sldId="2114"/>
            <ac:spMk id="94" creationId="{55218C84-5472-C93C-F263-CB3F68099CD9}"/>
          </ac:spMkLst>
        </pc:spChg>
        <pc:spChg chg="mod">
          <ac:chgData name="RenjieZhao" userId="05b33a9d-2676-47ce-b507-a0a3aec2ffa9" providerId="ADAL" clId="{5BA80E42-B65C-499A-8720-9897E1365024}" dt="2023-04-18T02:01:13.623" v="2476"/>
          <ac:spMkLst>
            <pc:docMk/>
            <pc:sldMk cId="1988446610" sldId="2114"/>
            <ac:spMk id="95" creationId="{7DE3D00A-E266-0CD3-05A3-8CA68957F993}"/>
          </ac:spMkLst>
        </pc:spChg>
        <pc:spChg chg="mod">
          <ac:chgData name="RenjieZhao" userId="05b33a9d-2676-47ce-b507-a0a3aec2ffa9" providerId="ADAL" clId="{5BA80E42-B65C-499A-8720-9897E1365024}" dt="2023-04-18T02:01:13.623" v="2476"/>
          <ac:spMkLst>
            <pc:docMk/>
            <pc:sldMk cId="1988446610" sldId="2114"/>
            <ac:spMk id="96" creationId="{DF30B7B8-3655-6E2D-6D78-A8A8DBDC5AE8}"/>
          </ac:spMkLst>
        </pc:spChg>
        <pc:spChg chg="mod">
          <ac:chgData name="RenjieZhao" userId="05b33a9d-2676-47ce-b507-a0a3aec2ffa9" providerId="ADAL" clId="{5BA80E42-B65C-499A-8720-9897E1365024}" dt="2023-04-18T02:01:13.623" v="2476"/>
          <ac:spMkLst>
            <pc:docMk/>
            <pc:sldMk cId="1988446610" sldId="2114"/>
            <ac:spMk id="97" creationId="{BB763DC6-E0E4-30AB-E74E-6AC3DE76B82F}"/>
          </ac:spMkLst>
        </pc:spChg>
        <pc:spChg chg="mod">
          <ac:chgData name="RenjieZhao" userId="05b33a9d-2676-47ce-b507-a0a3aec2ffa9" providerId="ADAL" clId="{5BA80E42-B65C-499A-8720-9897E1365024}" dt="2023-04-18T02:01:13.623" v="2476"/>
          <ac:spMkLst>
            <pc:docMk/>
            <pc:sldMk cId="1988446610" sldId="2114"/>
            <ac:spMk id="99" creationId="{52CB83A4-774B-38FD-7CE6-773A4FD7D9FF}"/>
          </ac:spMkLst>
        </pc:spChg>
        <pc:spChg chg="mod">
          <ac:chgData name="RenjieZhao" userId="05b33a9d-2676-47ce-b507-a0a3aec2ffa9" providerId="ADAL" clId="{5BA80E42-B65C-499A-8720-9897E1365024}" dt="2023-04-18T02:01:13.623" v="2476"/>
          <ac:spMkLst>
            <pc:docMk/>
            <pc:sldMk cId="1988446610" sldId="2114"/>
            <ac:spMk id="100" creationId="{F7CB1035-1DD8-FD42-28E2-2E9D5B6ED08B}"/>
          </ac:spMkLst>
        </pc:spChg>
        <pc:spChg chg="mod">
          <ac:chgData name="RenjieZhao" userId="05b33a9d-2676-47ce-b507-a0a3aec2ffa9" providerId="ADAL" clId="{5BA80E42-B65C-499A-8720-9897E1365024}" dt="2023-04-18T02:01:13.623" v="2476"/>
          <ac:spMkLst>
            <pc:docMk/>
            <pc:sldMk cId="1988446610" sldId="2114"/>
            <ac:spMk id="101" creationId="{E583A969-1D66-2F3A-326D-9C7CD623F2D8}"/>
          </ac:spMkLst>
        </pc:spChg>
        <pc:spChg chg="mod">
          <ac:chgData name="RenjieZhao" userId="05b33a9d-2676-47ce-b507-a0a3aec2ffa9" providerId="ADAL" clId="{5BA80E42-B65C-499A-8720-9897E1365024}" dt="2023-04-18T02:01:13.623" v="2476"/>
          <ac:spMkLst>
            <pc:docMk/>
            <pc:sldMk cId="1988446610" sldId="2114"/>
            <ac:spMk id="102" creationId="{0AEA6580-59B3-FEC5-2152-17A63189281E}"/>
          </ac:spMkLst>
        </pc:spChg>
        <pc:spChg chg="mod">
          <ac:chgData name="RenjieZhao" userId="05b33a9d-2676-47ce-b507-a0a3aec2ffa9" providerId="ADAL" clId="{5BA80E42-B65C-499A-8720-9897E1365024}" dt="2023-04-18T02:01:13.623" v="2476"/>
          <ac:spMkLst>
            <pc:docMk/>
            <pc:sldMk cId="1988446610" sldId="2114"/>
            <ac:spMk id="105" creationId="{2ADC43C0-ADE0-FB10-A671-2EE0F7195012}"/>
          </ac:spMkLst>
        </pc:spChg>
        <pc:spChg chg="mod">
          <ac:chgData name="RenjieZhao" userId="05b33a9d-2676-47ce-b507-a0a3aec2ffa9" providerId="ADAL" clId="{5BA80E42-B65C-499A-8720-9897E1365024}" dt="2023-04-18T02:01:13.623" v="2476"/>
          <ac:spMkLst>
            <pc:docMk/>
            <pc:sldMk cId="1988446610" sldId="2114"/>
            <ac:spMk id="106" creationId="{7359B7E6-C965-D6D7-0C38-1F4846F493E6}"/>
          </ac:spMkLst>
        </pc:spChg>
        <pc:spChg chg="mod">
          <ac:chgData name="RenjieZhao" userId="05b33a9d-2676-47ce-b507-a0a3aec2ffa9" providerId="ADAL" clId="{5BA80E42-B65C-499A-8720-9897E1365024}" dt="2023-04-18T02:01:13.623" v="2476"/>
          <ac:spMkLst>
            <pc:docMk/>
            <pc:sldMk cId="1988446610" sldId="2114"/>
            <ac:spMk id="107" creationId="{062EDE86-A12E-D5CB-60B8-1BB35FC7F7A0}"/>
          </ac:spMkLst>
        </pc:spChg>
        <pc:spChg chg="mod">
          <ac:chgData name="RenjieZhao" userId="05b33a9d-2676-47ce-b507-a0a3aec2ffa9" providerId="ADAL" clId="{5BA80E42-B65C-499A-8720-9897E1365024}" dt="2023-04-18T02:01:13.623" v="2476"/>
          <ac:spMkLst>
            <pc:docMk/>
            <pc:sldMk cId="1988446610" sldId="2114"/>
            <ac:spMk id="108" creationId="{E04FA61F-3AD9-2315-E081-F7C1B5FFAF71}"/>
          </ac:spMkLst>
        </pc:spChg>
        <pc:spChg chg="add del mod">
          <ac:chgData name="RenjieZhao" userId="05b33a9d-2676-47ce-b507-a0a3aec2ffa9" providerId="ADAL" clId="{5BA80E42-B65C-499A-8720-9897E1365024}" dt="2023-04-18T02:01:16.485" v="2477"/>
          <ac:spMkLst>
            <pc:docMk/>
            <pc:sldMk cId="1988446610" sldId="2114"/>
            <ac:spMk id="109" creationId="{3A064829-2ACD-07B6-1DDC-84C5FF1F8DEE}"/>
          </ac:spMkLst>
        </pc:spChg>
        <pc:spChg chg="add del mod">
          <ac:chgData name="RenjieZhao" userId="05b33a9d-2676-47ce-b507-a0a3aec2ffa9" providerId="ADAL" clId="{5BA80E42-B65C-499A-8720-9897E1365024}" dt="2023-04-18T02:01:16.485" v="2477"/>
          <ac:spMkLst>
            <pc:docMk/>
            <pc:sldMk cId="1988446610" sldId="2114"/>
            <ac:spMk id="110" creationId="{3DF5D04E-835F-9D15-5206-E0EE6F86DFE2}"/>
          </ac:spMkLst>
        </pc:spChg>
        <pc:spChg chg="add del mod">
          <ac:chgData name="RenjieZhao" userId="05b33a9d-2676-47ce-b507-a0a3aec2ffa9" providerId="ADAL" clId="{5BA80E42-B65C-499A-8720-9897E1365024}" dt="2023-04-18T02:01:16.485" v="2477"/>
          <ac:spMkLst>
            <pc:docMk/>
            <pc:sldMk cId="1988446610" sldId="2114"/>
            <ac:spMk id="111" creationId="{38C40DD5-C350-7CE7-A187-EEB05D82834A}"/>
          </ac:spMkLst>
        </pc:spChg>
        <pc:spChg chg="mod">
          <ac:chgData name="RenjieZhao" userId="05b33a9d-2676-47ce-b507-a0a3aec2ffa9" providerId="ADAL" clId="{5BA80E42-B65C-499A-8720-9897E1365024}" dt="2023-04-18T02:01:13.623" v="2476"/>
          <ac:spMkLst>
            <pc:docMk/>
            <pc:sldMk cId="1988446610" sldId="2114"/>
            <ac:spMk id="113" creationId="{635F949B-2CD5-60EB-F4FD-C48A1A97F944}"/>
          </ac:spMkLst>
        </pc:spChg>
        <pc:spChg chg="mod">
          <ac:chgData name="RenjieZhao" userId="05b33a9d-2676-47ce-b507-a0a3aec2ffa9" providerId="ADAL" clId="{5BA80E42-B65C-499A-8720-9897E1365024}" dt="2023-04-18T02:01:13.623" v="2476"/>
          <ac:spMkLst>
            <pc:docMk/>
            <pc:sldMk cId="1988446610" sldId="2114"/>
            <ac:spMk id="114" creationId="{6D758338-A553-B7FE-66C4-7F98363F67B0}"/>
          </ac:spMkLst>
        </pc:spChg>
        <pc:spChg chg="mod">
          <ac:chgData name="RenjieZhao" userId="05b33a9d-2676-47ce-b507-a0a3aec2ffa9" providerId="ADAL" clId="{5BA80E42-B65C-499A-8720-9897E1365024}" dt="2023-04-18T02:01:13.623" v="2476"/>
          <ac:spMkLst>
            <pc:docMk/>
            <pc:sldMk cId="1988446610" sldId="2114"/>
            <ac:spMk id="115" creationId="{D41FB1DA-EBFD-EF06-F455-C29DE5A15F80}"/>
          </ac:spMkLst>
        </pc:spChg>
        <pc:spChg chg="mod">
          <ac:chgData name="RenjieZhao" userId="05b33a9d-2676-47ce-b507-a0a3aec2ffa9" providerId="ADAL" clId="{5BA80E42-B65C-499A-8720-9897E1365024}" dt="2023-04-18T02:01:13.623" v="2476"/>
          <ac:spMkLst>
            <pc:docMk/>
            <pc:sldMk cId="1988446610" sldId="2114"/>
            <ac:spMk id="116" creationId="{1A6D4E6B-D76C-6C26-3A3D-D7E2D9002597}"/>
          </ac:spMkLst>
        </pc:spChg>
        <pc:spChg chg="add del mod">
          <ac:chgData name="RenjieZhao" userId="05b33a9d-2676-47ce-b507-a0a3aec2ffa9" providerId="ADAL" clId="{5BA80E42-B65C-499A-8720-9897E1365024}" dt="2023-04-18T02:01:16.485" v="2477"/>
          <ac:spMkLst>
            <pc:docMk/>
            <pc:sldMk cId="1988446610" sldId="2114"/>
            <ac:spMk id="125" creationId="{B37182AE-53CC-5FB2-CFD4-16EB9588914E}"/>
          </ac:spMkLst>
        </pc:spChg>
        <pc:spChg chg="add del mod">
          <ac:chgData name="RenjieZhao" userId="05b33a9d-2676-47ce-b507-a0a3aec2ffa9" providerId="ADAL" clId="{5BA80E42-B65C-499A-8720-9897E1365024}" dt="2023-04-18T02:01:16.485" v="2477"/>
          <ac:spMkLst>
            <pc:docMk/>
            <pc:sldMk cId="1988446610" sldId="2114"/>
            <ac:spMk id="135" creationId="{BCEFC755-AE7B-2186-E45A-4C1B04591CE1}"/>
          </ac:spMkLst>
        </pc:spChg>
        <pc:spChg chg="add mod topLvl">
          <ac:chgData name="RenjieZhao" userId="05b33a9d-2676-47ce-b507-a0a3aec2ffa9" providerId="ADAL" clId="{5BA80E42-B65C-499A-8720-9897E1365024}" dt="2023-04-18T02:10:52.595" v="2968" actId="165"/>
          <ac:spMkLst>
            <pc:docMk/>
            <pc:sldMk cId="1988446610" sldId="2114"/>
            <ac:spMk id="137" creationId="{23150D2B-B9CB-6FCD-B8E3-695D460CEB85}"/>
          </ac:spMkLst>
        </pc:spChg>
        <pc:spChg chg="add mod topLvl">
          <ac:chgData name="RenjieZhao" userId="05b33a9d-2676-47ce-b507-a0a3aec2ffa9" providerId="ADAL" clId="{5BA80E42-B65C-499A-8720-9897E1365024}" dt="2023-04-18T02:10:52.595" v="2968" actId="165"/>
          <ac:spMkLst>
            <pc:docMk/>
            <pc:sldMk cId="1988446610" sldId="2114"/>
            <ac:spMk id="138" creationId="{4C25997C-B335-C26A-3449-B99893E48CB0}"/>
          </ac:spMkLst>
        </pc:spChg>
        <pc:spChg chg="mod">
          <ac:chgData name="RenjieZhao" userId="05b33a9d-2676-47ce-b507-a0a3aec2ffa9" providerId="ADAL" clId="{5BA80E42-B65C-499A-8720-9897E1365024}" dt="2023-04-18T02:10:52.595" v="2968" actId="165"/>
          <ac:spMkLst>
            <pc:docMk/>
            <pc:sldMk cId="1988446610" sldId="2114"/>
            <ac:spMk id="142" creationId="{E03BC08A-59C9-2BE4-C45E-2E1D2F523CD9}"/>
          </ac:spMkLst>
        </pc:spChg>
        <pc:spChg chg="mod">
          <ac:chgData name="RenjieZhao" userId="05b33a9d-2676-47ce-b507-a0a3aec2ffa9" providerId="ADAL" clId="{5BA80E42-B65C-499A-8720-9897E1365024}" dt="2023-04-18T02:10:52.595" v="2968" actId="165"/>
          <ac:spMkLst>
            <pc:docMk/>
            <pc:sldMk cId="1988446610" sldId="2114"/>
            <ac:spMk id="143" creationId="{901E8C67-FD33-0942-EA78-528CFC8058FF}"/>
          </ac:spMkLst>
        </pc:spChg>
        <pc:spChg chg="mod">
          <ac:chgData name="RenjieZhao" userId="05b33a9d-2676-47ce-b507-a0a3aec2ffa9" providerId="ADAL" clId="{5BA80E42-B65C-499A-8720-9897E1365024}" dt="2023-04-18T02:10:52.595" v="2968" actId="165"/>
          <ac:spMkLst>
            <pc:docMk/>
            <pc:sldMk cId="1988446610" sldId="2114"/>
            <ac:spMk id="144" creationId="{CEC75843-4AF6-6095-2D40-37ED4DA36AE8}"/>
          </ac:spMkLst>
        </pc:spChg>
        <pc:spChg chg="mod">
          <ac:chgData name="RenjieZhao" userId="05b33a9d-2676-47ce-b507-a0a3aec2ffa9" providerId="ADAL" clId="{5BA80E42-B65C-499A-8720-9897E1365024}" dt="2023-04-18T02:10:52.595" v="2968" actId="165"/>
          <ac:spMkLst>
            <pc:docMk/>
            <pc:sldMk cId="1988446610" sldId="2114"/>
            <ac:spMk id="145" creationId="{68550E6C-DD2D-1B65-E297-3BDDD78929D5}"/>
          </ac:spMkLst>
        </pc:spChg>
        <pc:spChg chg="mod">
          <ac:chgData name="RenjieZhao" userId="05b33a9d-2676-47ce-b507-a0a3aec2ffa9" providerId="ADAL" clId="{5BA80E42-B65C-499A-8720-9897E1365024}" dt="2023-04-18T02:10:52.595" v="2968" actId="165"/>
          <ac:spMkLst>
            <pc:docMk/>
            <pc:sldMk cId="1988446610" sldId="2114"/>
            <ac:spMk id="146" creationId="{8E593DF1-BEB8-FEDF-021C-879746BC9A18}"/>
          </ac:spMkLst>
        </pc:spChg>
        <pc:spChg chg="mod">
          <ac:chgData name="RenjieZhao" userId="05b33a9d-2676-47ce-b507-a0a3aec2ffa9" providerId="ADAL" clId="{5BA80E42-B65C-499A-8720-9897E1365024}" dt="2023-04-18T02:10:52.595" v="2968" actId="165"/>
          <ac:spMkLst>
            <pc:docMk/>
            <pc:sldMk cId="1988446610" sldId="2114"/>
            <ac:spMk id="148" creationId="{7F504638-24CD-F58C-FBE9-FB6D5644F55A}"/>
          </ac:spMkLst>
        </pc:spChg>
        <pc:spChg chg="mod">
          <ac:chgData name="RenjieZhao" userId="05b33a9d-2676-47ce-b507-a0a3aec2ffa9" providerId="ADAL" clId="{5BA80E42-B65C-499A-8720-9897E1365024}" dt="2023-04-18T02:10:52.595" v="2968" actId="165"/>
          <ac:spMkLst>
            <pc:docMk/>
            <pc:sldMk cId="1988446610" sldId="2114"/>
            <ac:spMk id="149" creationId="{08771831-0256-0F7A-4348-5AB1926901ED}"/>
          </ac:spMkLst>
        </pc:spChg>
        <pc:spChg chg="mod">
          <ac:chgData name="RenjieZhao" userId="05b33a9d-2676-47ce-b507-a0a3aec2ffa9" providerId="ADAL" clId="{5BA80E42-B65C-499A-8720-9897E1365024}" dt="2023-04-18T02:10:52.595" v="2968" actId="165"/>
          <ac:spMkLst>
            <pc:docMk/>
            <pc:sldMk cId="1988446610" sldId="2114"/>
            <ac:spMk id="150" creationId="{CA07308E-3376-199D-3531-C259FC770D45}"/>
          </ac:spMkLst>
        </pc:spChg>
        <pc:spChg chg="mod">
          <ac:chgData name="RenjieZhao" userId="05b33a9d-2676-47ce-b507-a0a3aec2ffa9" providerId="ADAL" clId="{5BA80E42-B65C-499A-8720-9897E1365024}" dt="2023-04-18T02:10:52.595" v="2968" actId="165"/>
          <ac:spMkLst>
            <pc:docMk/>
            <pc:sldMk cId="1988446610" sldId="2114"/>
            <ac:spMk id="151" creationId="{C27E782F-C696-1219-60AA-5E6FFDC8A891}"/>
          </ac:spMkLst>
        </pc:spChg>
        <pc:spChg chg="mod">
          <ac:chgData name="RenjieZhao" userId="05b33a9d-2676-47ce-b507-a0a3aec2ffa9" providerId="ADAL" clId="{5BA80E42-B65C-499A-8720-9897E1365024}" dt="2023-04-18T02:10:52.595" v="2968" actId="165"/>
          <ac:spMkLst>
            <pc:docMk/>
            <pc:sldMk cId="1988446610" sldId="2114"/>
            <ac:spMk id="152" creationId="{9999D1EF-0B7C-C678-C6F0-9327238FF49D}"/>
          </ac:spMkLst>
        </pc:spChg>
        <pc:spChg chg="mod">
          <ac:chgData name="RenjieZhao" userId="05b33a9d-2676-47ce-b507-a0a3aec2ffa9" providerId="ADAL" clId="{5BA80E42-B65C-499A-8720-9897E1365024}" dt="2023-04-18T02:10:52.595" v="2968" actId="165"/>
          <ac:spMkLst>
            <pc:docMk/>
            <pc:sldMk cId="1988446610" sldId="2114"/>
            <ac:spMk id="153" creationId="{E5100C09-F3B3-7F60-9424-A8A8D5E302BB}"/>
          </ac:spMkLst>
        </pc:spChg>
        <pc:spChg chg="mod">
          <ac:chgData name="RenjieZhao" userId="05b33a9d-2676-47ce-b507-a0a3aec2ffa9" providerId="ADAL" clId="{5BA80E42-B65C-499A-8720-9897E1365024}" dt="2023-04-18T02:10:52.595" v="2968" actId="165"/>
          <ac:spMkLst>
            <pc:docMk/>
            <pc:sldMk cId="1988446610" sldId="2114"/>
            <ac:spMk id="154" creationId="{B2EDF9A6-B38C-765E-4040-82840D6163F9}"/>
          </ac:spMkLst>
        </pc:spChg>
        <pc:spChg chg="mod">
          <ac:chgData name="RenjieZhao" userId="05b33a9d-2676-47ce-b507-a0a3aec2ffa9" providerId="ADAL" clId="{5BA80E42-B65C-499A-8720-9897E1365024}" dt="2023-04-18T02:10:52.595" v="2968" actId="165"/>
          <ac:spMkLst>
            <pc:docMk/>
            <pc:sldMk cId="1988446610" sldId="2114"/>
            <ac:spMk id="155" creationId="{E8DC0169-E498-5360-9F1B-CFA9F9CC0072}"/>
          </ac:spMkLst>
        </pc:spChg>
        <pc:spChg chg="mod">
          <ac:chgData name="RenjieZhao" userId="05b33a9d-2676-47ce-b507-a0a3aec2ffa9" providerId="ADAL" clId="{5BA80E42-B65C-499A-8720-9897E1365024}" dt="2023-04-18T02:10:52.595" v="2968" actId="165"/>
          <ac:spMkLst>
            <pc:docMk/>
            <pc:sldMk cId="1988446610" sldId="2114"/>
            <ac:spMk id="156" creationId="{D0BCC8E8-843A-BD99-7012-9315DD2004EE}"/>
          </ac:spMkLst>
        </pc:spChg>
        <pc:spChg chg="mod">
          <ac:chgData name="RenjieZhao" userId="05b33a9d-2676-47ce-b507-a0a3aec2ffa9" providerId="ADAL" clId="{5BA80E42-B65C-499A-8720-9897E1365024}" dt="2023-04-18T02:10:52.595" v="2968" actId="165"/>
          <ac:spMkLst>
            <pc:docMk/>
            <pc:sldMk cId="1988446610" sldId="2114"/>
            <ac:spMk id="157" creationId="{21020912-21E0-590E-F5C9-D1CBFDB6465E}"/>
          </ac:spMkLst>
        </pc:spChg>
        <pc:spChg chg="mod">
          <ac:chgData name="RenjieZhao" userId="05b33a9d-2676-47ce-b507-a0a3aec2ffa9" providerId="ADAL" clId="{5BA80E42-B65C-499A-8720-9897E1365024}" dt="2023-04-18T02:10:52.595" v="2968" actId="165"/>
          <ac:spMkLst>
            <pc:docMk/>
            <pc:sldMk cId="1988446610" sldId="2114"/>
            <ac:spMk id="158" creationId="{015924BB-3903-D878-B75C-41C8A4CC5816}"/>
          </ac:spMkLst>
        </pc:spChg>
        <pc:spChg chg="mod">
          <ac:chgData name="RenjieZhao" userId="05b33a9d-2676-47ce-b507-a0a3aec2ffa9" providerId="ADAL" clId="{5BA80E42-B65C-499A-8720-9897E1365024}" dt="2023-04-18T02:10:52.595" v="2968" actId="165"/>
          <ac:spMkLst>
            <pc:docMk/>
            <pc:sldMk cId="1988446610" sldId="2114"/>
            <ac:spMk id="159" creationId="{4AA20CF4-9E78-92FE-2E2F-456E63A7DFB9}"/>
          </ac:spMkLst>
        </pc:spChg>
        <pc:spChg chg="mod">
          <ac:chgData name="RenjieZhao" userId="05b33a9d-2676-47ce-b507-a0a3aec2ffa9" providerId="ADAL" clId="{5BA80E42-B65C-499A-8720-9897E1365024}" dt="2023-04-18T02:10:52.595" v="2968" actId="165"/>
          <ac:spMkLst>
            <pc:docMk/>
            <pc:sldMk cId="1988446610" sldId="2114"/>
            <ac:spMk id="160" creationId="{0BB7B11B-C918-B341-E2AF-DC6BF17B3BAE}"/>
          </ac:spMkLst>
        </pc:spChg>
        <pc:spChg chg="mod">
          <ac:chgData name="RenjieZhao" userId="05b33a9d-2676-47ce-b507-a0a3aec2ffa9" providerId="ADAL" clId="{5BA80E42-B65C-499A-8720-9897E1365024}" dt="2023-04-18T02:10:52.595" v="2968" actId="165"/>
          <ac:spMkLst>
            <pc:docMk/>
            <pc:sldMk cId="1988446610" sldId="2114"/>
            <ac:spMk id="161" creationId="{41CD6CF9-F8C0-42E4-DA7B-5FACA9E47D92}"/>
          </ac:spMkLst>
        </pc:spChg>
        <pc:spChg chg="mod">
          <ac:chgData name="RenjieZhao" userId="05b33a9d-2676-47ce-b507-a0a3aec2ffa9" providerId="ADAL" clId="{5BA80E42-B65C-499A-8720-9897E1365024}" dt="2023-04-18T02:10:52.595" v="2968" actId="165"/>
          <ac:spMkLst>
            <pc:docMk/>
            <pc:sldMk cId="1988446610" sldId="2114"/>
            <ac:spMk id="162" creationId="{EFCB130D-2A87-E9DC-7ACA-8A0CEAC3A2D1}"/>
          </ac:spMkLst>
        </pc:spChg>
        <pc:spChg chg="mod">
          <ac:chgData name="RenjieZhao" userId="05b33a9d-2676-47ce-b507-a0a3aec2ffa9" providerId="ADAL" clId="{5BA80E42-B65C-499A-8720-9897E1365024}" dt="2023-04-18T02:10:52.595" v="2968" actId="165"/>
          <ac:spMkLst>
            <pc:docMk/>
            <pc:sldMk cId="1988446610" sldId="2114"/>
            <ac:spMk id="163" creationId="{22C70EA1-A893-EEC8-CB30-97AB33EB69C3}"/>
          </ac:spMkLst>
        </pc:spChg>
        <pc:spChg chg="mod">
          <ac:chgData name="RenjieZhao" userId="05b33a9d-2676-47ce-b507-a0a3aec2ffa9" providerId="ADAL" clId="{5BA80E42-B65C-499A-8720-9897E1365024}" dt="2023-04-18T02:10:52.595" v="2968" actId="165"/>
          <ac:spMkLst>
            <pc:docMk/>
            <pc:sldMk cId="1988446610" sldId="2114"/>
            <ac:spMk id="164" creationId="{D63000C7-CCE6-14FC-2CBD-1CE79F14A82F}"/>
          </ac:spMkLst>
        </pc:spChg>
        <pc:spChg chg="mod">
          <ac:chgData name="RenjieZhao" userId="05b33a9d-2676-47ce-b507-a0a3aec2ffa9" providerId="ADAL" clId="{5BA80E42-B65C-499A-8720-9897E1365024}" dt="2023-04-18T02:10:52.595" v="2968" actId="165"/>
          <ac:spMkLst>
            <pc:docMk/>
            <pc:sldMk cId="1988446610" sldId="2114"/>
            <ac:spMk id="165" creationId="{CA0729B2-52F2-1394-C86D-516C15C8CA23}"/>
          </ac:spMkLst>
        </pc:spChg>
        <pc:spChg chg="mod">
          <ac:chgData name="RenjieZhao" userId="05b33a9d-2676-47ce-b507-a0a3aec2ffa9" providerId="ADAL" clId="{5BA80E42-B65C-499A-8720-9897E1365024}" dt="2023-04-18T02:10:52.595" v="2968" actId="165"/>
          <ac:spMkLst>
            <pc:docMk/>
            <pc:sldMk cId="1988446610" sldId="2114"/>
            <ac:spMk id="166" creationId="{997656AD-C10B-DD33-4A1A-BFC2EA0F03E5}"/>
          </ac:spMkLst>
        </pc:spChg>
        <pc:spChg chg="mod">
          <ac:chgData name="RenjieZhao" userId="05b33a9d-2676-47ce-b507-a0a3aec2ffa9" providerId="ADAL" clId="{5BA80E42-B65C-499A-8720-9897E1365024}" dt="2023-04-18T02:10:52.595" v="2968" actId="165"/>
          <ac:spMkLst>
            <pc:docMk/>
            <pc:sldMk cId="1988446610" sldId="2114"/>
            <ac:spMk id="167" creationId="{EEFDFF24-4CA7-B8BC-BFAD-9F39C75C6D48}"/>
          </ac:spMkLst>
        </pc:spChg>
        <pc:spChg chg="mod">
          <ac:chgData name="RenjieZhao" userId="05b33a9d-2676-47ce-b507-a0a3aec2ffa9" providerId="ADAL" clId="{5BA80E42-B65C-499A-8720-9897E1365024}" dt="2023-04-18T02:10:52.595" v="2968" actId="165"/>
          <ac:spMkLst>
            <pc:docMk/>
            <pc:sldMk cId="1988446610" sldId="2114"/>
            <ac:spMk id="168" creationId="{A7C60347-4149-6587-C13E-FB0BE1637011}"/>
          </ac:spMkLst>
        </pc:spChg>
        <pc:spChg chg="mod">
          <ac:chgData name="RenjieZhao" userId="05b33a9d-2676-47ce-b507-a0a3aec2ffa9" providerId="ADAL" clId="{5BA80E42-B65C-499A-8720-9897E1365024}" dt="2023-04-18T02:10:52.595" v="2968" actId="165"/>
          <ac:spMkLst>
            <pc:docMk/>
            <pc:sldMk cId="1988446610" sldId="2114"/>
            <ac:spMk id="169" creationId="{2BB9FB93-A4FD-0BDE-F8E1-C3DE57FBBBC3}"/>
          </ac:spMkLst>
        </pc:spChg>
        <pc:spChg chg="mod">
          <ac:chgData name="RenjieZhao" userId="05b33a9d-2676-47ce-b507-a0a3aec2ffa9" providerId="ADAL" clId="{5BA80E42-B65C-499A-8720-9897E1365024}" dt="2023-04-18T02:10:52.595" v="2968" actId="165"/>
          <ac:spMkLst>
            <pc:docMk/>
            <pc:sldMk cId="1988446610" sldId="2114"/>
            <ac:spMk id="170" creationId="{393D6C57-CBBD-BF9F-801D-0873BD5F62FE}"/>
          </ac:spMkLst>
        </pc:spChg>
        <pc:spChg chg="mod">
          <ac:chgData name="RenjieZhao" userId="05b33a9d-2676-47ce-b507-a0a3aec2ffa9" providerId="ADAL" clId="{5BA80E42-B65C-499A-8720-9897E1365024}" dt="2023-04-18T02:10:52.595" v="2968" actId="165"/>
          <ac:spMkLst>
            <pc:docMk/>
            <pc:sldMk cId="1988446610" sldId="2114"/>
            <ac:spMk id="171" creationId="{C803ACCF-A358-303D-BB41-71CF87F6207F}"/>
          </ac:spMkLst>
        </pc:spChg>
        <pc:spChg chg="mod">
          <ac:chgData name="RenjieZhao" userId="05b33a9d-2676-47ce-b507-a0a3aec2ffa9" providerId="ADAL" clId="{5BA80E42-B65C-499A-8720-9897E1365024}" dt="2023-04-18T02:10:52.595" v="2968" actId="165"/>
          <ac:spMkLst>
            <pc:docMk/>
            <pc:sldMk cId="1988446610" sldId="2114"/>
            <ac:spMk id="172" creationId="{21D8F644-B169-B69D-E690-4FF0BC2F6CAA}"/>
          </ac:spMkLst>
        </pc:spChg>
        <pc:spChg chg="mod">
          <ac:chgData name="RenjieZhao" userId="05b33a9d-2676-47ce-b507-a0a3aec2ffa9" providerId="ADAL" clId="{5BA80E42-B65C-499A-8720-9897E1365024}" dt="2023-04-18T02:10:52.595" v="2968" actId="165"/>
          <ac:spMkLst>
            <pc:docMk/>
            <pc:sldMk cId="1988446610" sldId="2114"/>
            <ac:spMk id="173" creationId="{0A9DF6F8-735E-44B2-7CDC-964726A1A279}"/>
          </ac:spMkLst>
        </pc:spChg>
        <pc:spChg chg="mod">
          <ac:chgData name="RenjieZhao" userId="05b33a9d-2676-47ce-b507-a0a3aec2ffa9" providerId="ADAL" clId="{5BA80E42-B65C-499A-8720-9897E1365024}" dt="2023-04-18T02:10:52.595" v="2968" actId="165"/>
          <ac:spMkLst>
            <pc:docMk/>
            <pc:sldMk cId="1988446610" sldId="2114"/>
            <ac:spMk id="174" creationId="{C2A685CF-905B-07CC-3B2E-0E88E19BC342}"/>
          </ac:spMkLst>
        </pc:spChg>
        <pc:spChg chg="mod">
          <ac:chgData name="RenjieZhao" userId="05b33a9d-2676-47ce-b507-a0a3aec2ffa9" providerId="ADAL" clId="{5BA80E42-B65C-499A-8720-9897E1365024}" dt="2023-04-18T02:10:52.595" v="2968" actId="165"/>
          <ac:spMkLst>
            <pc:docMk/>
            <pc:sldMk cId="1988446610" sldId="2114"/>
            <ac:spMk id="175" creationId="{8D339958-EA3D-E08A-0769-7E7815DF2020}"/>
          </ac:spMkLst>
        </pc:spChg>
        <pc:spChg chg="mod">
          <ac:chgData name="RenjieZhao" userId="05b33a9d-2676-47ce-b507-a0a3aec2ffa9" providerId="ADAL" clId="{5BA80E42-B65C-499A-8720-9897E1365024}" dt="2023-04-18T02:10:52.595" v="2968" actId="165"/>
          <ac:spMkLst>
            <pc:docMk/>
            <pc:sldMk cId="1988446610" sldId="2114"/>
            <ac:spMk id="176" creationId="{6CF6FDE6-45EB-906C-D990-1AC7FE2218CA}"/>
          </ac:spMkLst>
        </pc:spChg>
        <pc:spChg chg="mod">
          <ac:chgData name="RenjieZhao" userId="05b33a9d-2676-47ce-b507-a0a3aec2ffa9" providerId="ADAL" clId="{5BA80E42-B65C-499A-8720-9897E1365024}" dt="2023-04-18T02:10:52.595" v="2968" actId="165"/>
          <ac:spMkLst>
            <pc:docMk/>
            <pc:sldMk cId="1988446610" sldId="2114"/>
            <ac:spMk id="177" creationId="{554936FA-0FFD-1900-EC06-1D7CA91CC8A1}"/>
          </ac:spMkLst>
        </pc:spChg>
        <pc:spChg chg="mod">
          <ac:chgData name="RenjieZhao" userId="05b33a9d-2676-47ce-b507-a0a3aec2ffa9" providerId="ADAL" clId="{5BA80E42-B65C-499A-8720-9897E1365024}" dt="2023-04-18T02:10:52.595" v="2968" actId="165"/>
          <ac:spMkLst>
            <pc:docMk/>
            <pc:sldMk cId="1988446610" sldId="2114"/>
            <ac:spMk id="178" creationId="{B4130790-BBBF-3A57-451D-7E232147CE75}"/>
          </ac:spMkLst>
        </pc:spChg>
        <pc:spChg chg="mod">
          <ac:chgData name="RenjieZhao" userId="05b33a9d-2676-47ce-b507-a0a3aec2ffa9" providerId="ADAL" clId="{5BA80E42-B65C-499A-8720-9897E1365024}" dt="2023-04-18T02:10:52.595" v="2968" actId="165"/>
          <ac:spMkLst>
            <pc:docMk/>
            <pc:sldMk cId="1988446610" sldId="2114"/>
            <ac:spMk id="179" creationId="{3574B47B-C4EC-06E2-4C2F-F4027516DCCA}"/>
          </ac:spMkLst>
        </pc:spChg>
        <pc:spChg chg="mod">
          <ac:chgData name="RenjieZhao" userId="05b33a9d-2676-47ce-b507-a0a3aec2ffa9" providerId="ADAL" clId="{5BA80E42-B65C-499A-8720-9897E1365024}" dt="2023-04-18T02:10:52.595" v="2968" actId="165"/>
          <ac:spMkLst>
            <pc:docMk/>
            <pc:sldMk cId="1988446610" sldId="2114"/>
            <ac:spMk id="180" creationId="{DBAEBE7B-320F-6243-7CBA-281430F9D221}"/>
          </ac:spMkLst>
        </pc:spChg>
        <pc:spChg chg="mod">
          <ac:chgData name="RenjieZhao" userId="05b33a9d-2676-47ce-b507-a0a3aec2ffa9" providerId="ADAL" clId="{5BA80E42-B65C-499A-8720-9897E1365024}" dt="2023-04-18T02:10:52.595" v="2968" actId="165"/>
          <ac:spMkLst>
            <pc:docMk/>
            <pc:sldMk cId="1988446610" sldId="2114"/>
            <ac:spMk id="181" creationId="{A48F46B0-8EEB-DA19-B961-22677FDE38CE}"/>
          </ac:spMkLst>
        </pc:spChg>
        <pc:spChg chg="mod">
          <ac:chgData name="RenjieZhao" userId="05b33a9d-2676-47ce-b507-a0a3aec2ffa9" providerId="ADAL" clId="{5BA80E42-B65C-499A-8720-9897E1365024}" dt="2023-04-18T02:10:52.595" v="2968" actId="165"/>
          <ac:spMkLst>
            <pc:docMk/>
            <pc:sldMk cId="1988446610" sldId="2114"/>
            <ac:spMk id="182" creationId="{39BB91B9-C23B-FA48-FBF9-3FDDB55FFF6D}"/>
          </ac:spMkLst>
        </pc:spChg>
        <pc:spChg chg="mod">
          <ac:chgData name="RenjieZhao" userId="05b33a9d-2676-47ce-b507-a0a3aec2ffa9" providerId="ADAL" clId="{5BA80E42-B65C-499A-8720-9897E1365024}" dt="2023-04-18T02:10:52.595" v="2968" actId="165"/>
          <ac:spMkLst>
            <pc:docMk/>
            <pc:sldMk cId="1988446610" sldId="2114"/>
            <ac:spMk id="183" creationId="{1275D58B-02E3-C112-5216-C0B84092F268}"/>
          </ac:spMkLst>
        </pc:spChg>
        <pc:spChg chg="mod">
          <ac:chgData name="RenjieZhao" userId="05b33a9d-2676-47ce-b507-a0a3aec2ffa9" providerId="ADAL" clId="{5BA80E42-B65C-499A-8720-9897E1365024}" dt="2023-04-18T02:10:52.595" v="2968" actId="165"/>
          <ac:spMkLst>
            <pc:docMk/>
            <pc:sldMk cId="1988446610" sldId="2114"/>
            <ac:spMk id="184" creationId="{7F6D543E-B2A1-29C5-780C-81D67D4A4C43}"/>
          </ac:spMkLst>
        </pc:spChg>
        <pc:spChg chg="mod">
          <ac:chgData name="RenjieZhao" userId="05b33a9d-2676-47ce-b507-a0a3aec2ffa9" providerId="ADAL" clId="{5BA80E42-B65C-499A-8720-9897E1365024}" dt="2023-04-18T02:10:52.595" v="2968" actId="165"/>
          <ac:spMkLst>
            <pc:docMk/>
            <pc:sldMk cId="1988446610" sldId="2114"/>
            <ac:spMk id="185" creationId="{472DDDE5-1663-C224-84F4-94564FED1EB7}"/>
          </ac:spMkLst>
        </pc:spChg>
        <pc:spChg chg="mod">
          <ac:chgData name="RenjieZhao" userId="05b33a9d-2676-47ce-b507-a0a3aec2ffa9" providerId="ADAL" clId="{5BA80E42-B65C-499A-8720-9897E1365024}" dt="2023-04-18T02:10:52.595" v="2968" actId="165"/>
          <ac:spMkLst>
            <pc:docMk/>
            <pc:sldMk cId="1988446610" sldId="2114"/>
            <ac:spMk id="186" creationId="{591E9651-5C30-F4CF-5307-14D62B64DB36}"/>
          </ac:spMkLst>
        </pc:spChg>
        <pc:spChg chg="mod">
          <ac:chgData name="RenjieZhao" userId="05b33a9d-2676-47ce-b507-a0a3aec2ffa9" providerId="ADAL" clId="{5BA80E42-B65C-499A-8720-9897E1365024}" dt="2023-04-18T02:10:52.595" v="2968" actId="165"/>
          <ac:spMkLst>
            <pc:docMk/>
            <pc:sldMk cId="1988446610" sldId="2114"/>
            <ac:spMk id="187" creationId="{14A06EF6-E16A-4E00-AF53-ECD8E73F173F}"/>
          </ac:spMkLst>
        </pc:spChg>
        <pc:spChg chg="mod">
          <ac:chgData name="RenjieZhao" userId="05b33a9d-2676-47ce-b507-a0a3aec2ffa9" providerId="ADAL" clId="{5BA80E42-B65C-499A-8720-9897E1365024}" dt="2023-04-18T02:10:52.595" v="2968" actId="165"/>
          <ac:spMkLst>
            <pc:docMk/>
            <pc:sldMk cId="1988446610" sldId="2114"/>
            <ac:spMk id="188" creationId="{4EB35F9E-3C65-F6BB-F02A-A632941753F4}"/>
          </ac:spMkLst>
        </pc:spChg>
        <pc:spChg chg="mod">
          <ac:chgData name="RenjieZhao" userId="05b33a9d-2676-47ce-b507-a0a3aec2ffa9" providerId="ADAL" clId="{5BA80E42-B65C-499A-8720-9897E1365024}" dt="2023-04-18T02:10:52.595" v="2968" actId="165"/>
          <ac:spMkLst>
            <pc:docMk/>
            <pc:sldMk cId="1988446610" sldId="2114"/>
            <ac:spMk id="189" creationId="{689272C9-98E9-3C47-B2DC-43300FA7C531}"/>
          </ac:spMkLst>
        </pc:spChg>
        <pc:spChg chg="mod">
          <ac:chgData name="RenjieZhao" userId="05b33a9d-2676-47ce-b507-a0a3aec2ffa9" providerId="ADAL" clId="{5BA80E42-B65C-499A-8720-9897E1365024}" dt="2023-04-18T02:10:52.595" v="2968" actId="165"/>
          <ac:spMkLst>
            <pc:docMk/>
            <pc:sldMk cId="1988446610" sldId="2114"/>
            <ac:spMk id="190" creationId="{FE01A34E-04EA-1367-766E-27A8C350A3F7}"/>
          </ac:spMkLst>
        </pc:spChg>
        <pc:spChg chg="mod">
          <ac:chgData name="RenjieZhao" userId="05b33a9d-2676-47ce-b507-a0a3aec2ffa9" providerId="ADAL" clId="{5BA80E42-B65C-499A-8720-9897E1365024}" dt="2023-04-18T02:10:52.595" v="2968" actId="165"/>
          <ac:spMkLst>
            <pc:docMk/>
            <pc:sldMk cId="1988446610" sldId="2114"/>
            <ac:spMk id="191" creationId="{51C1E21E-A6C0-A60F-02E4-EC364E1F5690}"/>
          </ac:spMkLst>
        </pc:spChg>
        <pc:spChg chg="mod">
          <ac:chgData name="RenjieZhao" userId="05b33a9d-2676-47ce-b507-a0a3aec2ffa9" providerId="ADAL" clId="{5BA80E42-B65C-499A-8720-9897E1365024}" dt="2023-04-18T02:10:52.595" v="2968" actId="165"/>
          <ac:spMkLst>
            <pc:docMk/>
            <pc:sldMk cId="1988446610" sldId="2114"/>
            <ac:spMk id="193" creationId="{C93FC2F4-66DD-CBBB-BE36-E1EED40AD8B5}"/>
          </ac:spMkLst>
        </pc:spChg>
        <pc:spChg chg="mod">
          <ac:chgData name="RenjieZhao" userId="05b33a9d-2676-47ce-b507-a0a3aec2ffa9" providerId="ADAL" clId="{5BA80E42-B65C-499A-8720-9897E1365024}" dt="2023-04-18T02:10:52.595" v="2968" actId="165"/>
          <ac:spMkLst>
            <pc:docMk/>
            <pc:sldMk cId="1988446610" sldId="2114"/>
            <ac:spMk id="194" creationId="{3E51E787-B18F-DBAE-F128-7C1729B1D279}"/>
          </ac:spMkLst>
        </pc:spChg>
        <pc:spChg chg="mod">
          <ac:chgData name="RenjieZhao" userId="05b33a9d-2676-47ce-b507-a0a3aec2ffa9" providerId="ADAL" clId="{5BA80E42-B65C-499A-8720-9897E1365024}" dt="2023-04-18T02:10:52.595" v="2968" actId="165"/>
          <ac:spMkLst>
            <pc:docMk/>
            <pc:sldMk cId="1988446610" sldId="2114"/>
            <ac:spMk id="195" creationId="{A8F5D08C-60BD-B5AD-EF3A-D43CD9F61DB2}"/>
          </ac:spMkLst>
        </pc:spChg>
        <pc:spChg chg="mod">
          <ac:chgData name="RenjieZhao" userId="05b33a9d-2676-47ce-b507-a0a3aec2ffa9" providerId="ADAL" clId="{5BA80E42-B65C-499A-8720-9897E1365024}" dt="2023-04-18T02:10:52.595" v="2968" actId="165"/>
          <ac:spMkLst>
            <pc:docMk/>
            <pc:sldMk cId="1988446610" sldId="2114"/>
            <ac:spMk id="196" creationId="{573E4484-A801-D11F-6529-BAF2D6D9EBD9}"/>
          </ac:spMkLst>
        </pc:spChg>
        <pc:spChg chg="mod">
          <ac:chgData name="RenjieZhao" userId="05b33a9d-2676-47ce-b507-a0a3aec2ffa9" providerId="ADAL" clId="{5BA80E42-B65C-499A-8720-9897E1365024}" dt="2023-04-18T02:10:52.595" v="2968" actId="165"/>
          <ac:spMkLst>
            <pc:docMk/>
            <pc:sldMk cId="1988446610" sldId="2114"/>
            <ac:spMk id="199" creationId="{20C7D908-06A5-8DB8-D1DC-848B1B0D4E78}"/>
          </ac:spMkLst>
        </pc:spChg>
        <pc:spChg chg="mod">
          <ac:chgData name="RenjieZhao" userId="05b33a9d-2676-47ce-b507-a0a3aec2ffa9" providerId="ADAL" clId="{5BA80E42-B65C-499A-8720-9897E1365024}" dt="2023-04-18T02:10:52.595" v="2968" actId="165"/>
          <ac:spMkLst>
            <pc:docMk/>
            <pc:sldMk cId="1988446610" sldId="2114"/>
            <ac:spMk id="200" creationId="{14298EEC-6C84-5FBD-BE57-9672A893ACFA}"/>
          </ac:spMkLst>
        </pc:spChg>
        <pc:spChg chg="mod">
          <ac:chgData name="RenjieZhao" userId="05b33a9d-2676-47ce-b507-a0a3aec2ffa9" providerId="ADAL" clId="{5BA80E42-B65C-499A-8720-9897E1365024}" dt="2023-04-18T02:10:52.595" v="2968" actId="165"/>
          <ac:spMkLst>
            <pc:docMk/>
            <pc:sldMk cId="1988446610" sldId="2114"/>
            <ac:spMk id="201" creationId="{097C789F-28FB-A1FE-73FC-1F58C5D4A2D7}"/>
          </ac:spMkLst>
        </pc:spChg>
        <pc:spChg chg="mod">
          <ac:chgData name="RenjieZhao" userId="05b33a9d-2676-47ce-b507-a0a3aec2ffa9" providerId="ADAL" clId="{5BA80E42-B65C-499A-8720-9897E1365024}" dt="2023-04-18T02:10:52.595" v="2968" actId="165"/>
          <ac:spMkLst>
            <pc:docMk/>
            <pc:sldMk cId="1988446610" sldId="2114"/>
            <ac:spMk id="202" creationId="{97804AFF-197C-6994-265E-EA59BAC1635B}"/>
          </ac:spMkLst>
        </pc:spChg>
        <pc:spChg chg="add mod topLvl">
          <ac:chgData name="RenjieZhao" userId="05b33a9d-2676-47ce-b507-a0a3aec2ffa9" providerId="ADAL" clId="{5BA80E42-B65C-499A-8720-9897E1365024}" dt="2023-04-18T02:10:52.595" v="2968" actId="165"/>
          <ac:spMkLst>
            <pc:docMk/>
            <pc:sldMk cId="1988446610" sldId="2114"/>
            <ac:spMk id="203" creationId="{CE472CA1-AA92-4D74-8336-ABA0C42A580A}"/>
          </ac:spMkLst>
        </pc:spChg>
        <pc:spChg chg="add mod topLvl">
          <ac:chgData name="RenjieZhao" userId="05b33a9d-2676-47ce-b507-a0a3aec2ffa9" providerId="ADAL" clId="{5BA80E42-B65C-499A-8720-9897E1365024}" dt="2023-04-18T02:10:52.595" v="2968" actId="165"/>
          <ac:spMkLst>
            <pc:docMk/>
            <pc:sldMk cId="1988446610" sldId="2114"/>
            <ac:spMk id="204" creationId="{1076F450-E7E0-D224-29EE-73EAF06051EF}"/>
          </ac:spMkLst>
        </pc:spChg>
        <pc:spChg chg="add mod topLvl">
          <ac:chgData name="RenjieZhao" userId="05b33a9d-2676-47ce-b507-a0a3aec2ffa9" providerId="ADAL" clId="{5BA80E42-B65C-499A-8720-9897E1365024}" dt="2023-04-18T02:10:52.595" v="2968" actId="165"/>
          <ac:spMkLst>
            <pc:docMk/>
            <pc:sldMk cId="1988446610" sldId="2114"/>
            <ac:spMk id="205" creationId="{DEFC4139-A200-D9C2-C63A-66CD199FCC3C}"/>
          </ac:spMkLst>
        </pc:spChg>
        <pc:spChg chg="mod">
          <ac:chgData name="RenjieZhao" userId="05b33a9d-2676-47ce-b507-a0a3aec2ffa9" providerId="ADAL" clId="{5BA80E42-B65C-499A-8720-9897E1365024}" dt="2023-04-18T02:10:52.595" v="2968" actId="165"/>
          <ac:spMkLst>
            <pc:docMk/>
            <pc:sldMk cId="1988446610" sldId="2114"/>
            <ac:spMk id="207" creationId="{3DC2BDF8-02C9-28FD-FF77-FD5131416BAB}"/>
          </ac:spMkLst>
        </pc:spChg>
        <pc:spChg chg="mod">
          <ac:chgData name="RenjieZhao" userId="05b33a9d-2676-47ce-b507-a0a3aec2ffa9" providerId="ADAL" clId="{5BA80E42-B65C-499A-8720-9897E1365024}" dt="2023-04-18T02:10:52.595" v="2968" actId="165"/>
          <ac:spMkLst>
            <pc:docMk/>
            <pc:sldMk cId="1988446610" sldId="2114"/>
            <ac:spMk id="208" creationId="{B007BB93-CB04-7001-4FBC-8BC3385C9096}"/>
          </ac:spMkLst>
        </pc:spChg>
        <pc:spChg chg="mod">
          <ac:chgData name="RenjieZhao" userId="05b33a9d-2676-47ce-b507-a0a3aec2ffa9" providerId="ADAL" clId="{5BA80E42-B65C-499A-8720-9897E1365024}" dt="2023-04-18T02:10:52.595" v="2968" actId="165"/>
          <ac:spMkLst>
            <pc:docMk/>
            <pc:sldMk cId="1988446610" sldId="2114"/>
            <ac:spMk id="209" creationId="{F3EE36A1-933D-CF63-A713-253CCF004714}"/>
          </ac:spMkLst>
        </pc:spChg>
        <pc:spChg chg="mod">
          <ac:chgData name="RenjieZhao" userId="05b33a9d-2676-47ce-b507-a0a3aec2ffa9" providerId="ADAL" clId="{5BA80E42-B65C-499A-8720-9897E1365024}" dt="2023-04-18T02:10:52.595" v="2968" actId="165"/>
          <ac:spMkLst>
            <pc:docMk/>
            <pc:sldMk cId="1988446610" sldId="2114"/>
            <ac:spMk id="210" creationId="{6971FCE6-7B96-8979-C520-667F1EBEEEC2}"/>
          </ac:spMkLst>
        </pc:spChg>
        <pc:spChg chg="add mod topLvl">
          <ac:chgData name="RenjieZhao" userId="05b33a9d-2676-47ce-b507-a0a3aec2ffa9" providerId="ADAL" clId="{5BA80E42-B65C-499A-8720-9897E1365024}" dt="2023-04-18T02:10:52.595" v="2968" actId="165"/>
          <ac:spMkLst>
            <pc:docMk/>
            <pc:sldMk cId="1988446610" sldId="2114"/>
            <ac:spMk id="219" creationId="{039B5C9A-7255-AAEB-0E25-A2995ACAF3EE}"/>
          </ac:spMkLst>
        </pc:spChg>
        <pc:spChg chg="add mod topLvl">
          <ac:chgData name="RenjieZhao" userId="05b33a9d-2676-47ce-b507-a0a3aec2ffa9" providerId="ADAL" clId="{5BA80E42-B65C-499A-8720-9897E1365024}" dt="2023-04-18T02:10:52.595" v="2968" actId="165"/>
          <ac:spMkLst>
            <pc:docMk/>
            <pc:sldMk cId="1988446610" sldId="2114"/>
            <ac:spMk id="229" creationId="{95C49AD1-D306-5870-74C8-9D8543FD9ECB}"/>
          </ac:spMkLst>
        </pc:spChg>
        <pc:grpChg chg="add del mod">
          <ac:chgData name="RenjieZhao" userId="05b33a9d-2676-47ce-b507-a0a3aec2ffa9" providerId="ADAL" clId="{5BA80E42-B65C-499A-8720-9897E1365024}" dt="2023-04-18T02:01:16.485" v="2477"/>
          <ac:grpSpMkLst>
            <pc:docMk/>
            <pc:sldMk cId="1988446610" sldId="2114"/>
            <ac:grpSpMk id="35" creationId="{9BB7E134-F1B5-2851-74F7-5BF0A232187D}"/>
          </ac:grpSpMkLst>
        </pc:grpChg>
        <pc:grpChg chg="mod">
          <ac:chgData name="RenjieZhao" userId="05b33a9d-2676-47ce-b507-a0a3aec2ffa9" providerId="ADAL" clId="{5BA80E42-B65C-499A-8720-9897E1365024}" dt="2023-04-18T02:01:13.623" v="2476"/>
          <ac:grpSpMkLst>
            <pc:docMk/>
            <pc:sldMk cId="1988446610" sldId="2114"/>
            <ac:grpSpMk id="37" creationId="{E663A917-8478-E109-CD26-2BD3B3EB80C3}"/>
          </ac:grpSpMkLst>
        </pc:grpChg>
        <pc:grpChg chg="mod">
          <ac:chgData name="RenjieZhao" userId="05b33a9d-2676-47ce-b507-a0a3aec2ffa9" providerId="ADAL" clId="{5BA80E42-B65C-499A-8720-9897E1365024}" dt="2023-04-18T02:01:13.623" v="2476"/>
          <ac:grpSpMkLst>
            <pc:docMk/>
            <pc:sldMk cId="1988446610" sldId="2114"/>
            <ac:grpSpMk id="53" creationId="{DC78A66D-42E9-62A1-5508-B8BFF3321FA2}"/>
          </ac:grpSpMkLst>
        </pc:grpChg>
        <pc:grpChg chg="add del mod">
          <ac:chgData name="RenjieZhao" userId="05b33a9d-2676-47ce-b507-a0a3aec2ffa9" providerId="ADAL" clId="{5BA80E42-B65C-499A-8720-9897E1365024}" dt="2023-04-18T02:01:16.485" v="2477"/>
          <ac:grpSpMkLst>
            <pc:docMk/>
            <pc:sldMk cId="1988446610" sldId="2114"/>
            <ac:grpSpMk id="98" creationId="{C8439350-E255-53C4-03FE-8C06E9CA9C13}"/>
          </ac:grpSpMkLst>
        </pc:grpChg>
        <pc:grpChg chg="add del mod">
          <ac:chgData name="RenjieZhao" userId="05b33a9d-2676-47ce-b507-a0a3aec2ffa9" providerId="ADAL" clId="{5BA80E42-B65C-499A-8720-9897E1365024}" dt="2023-04-18T02:01:16.485" v="2477"/>
          <ac:grpSpMkLst>
            <pc:docMk/>
            <pc:sldMk cId="1988446610" sldId="2114"/>
            <ac:grpSpMk id="104" creationId="{C8869FAB-E3E2-8E66-6063-E1F39B1CD419}"/>
          </ac:grpSpMkLst>
        </pc:grpChg>
        <pc:grpChg chg="add del mod">
          <ac:chgData name="RenjieZhao" userId="05b33a9d-2676-47ce-b507-a0a3aec2ffa9" providerId="ADAL" clId="{5BA80E42-B65C-499A-8720-9897E1365024}" dt="2023-04-18T02:01:16.485" v="2477"/>
          <ac:grpSpMkLst>
            <pc:docMk/>
            <pc:sldMk cId="1988446610" sldId="2114"/>
            <ac:grpSpMk id="112" creationId="{134DE48A-69AE-2E18-8DFC-D4235D57475E}"/>
          </ac:grpSpMkLst>
        </pc:grpChg>
        <pc:grpChg chg="add mod topLvl">
          <ac:chgData name="RenjieZhao" userId="05b33a9d-2676-47ce-b507-a0a3aec2ffa9" providerId="ADAL" clId="{5BA80E42-B65C-499A-8720-9897E1365024}" dt="2023-04-18T02:10:52.595" v="2968" actId="165"/>
          <ac:grpSpMkLst>
            <pc:docMk/>
            <pc:sldMk cId="1988446610" sldId="2114"/>
            <ac:grpSpMk id="139" creationId="{3AE75051-FE0B-8673-98F5-13CB0B68F8DD}"/>
          </ac:grpSpMkLst>
        </pc:grpChg>
        <pc:grpChg chg="mod">
          <ac:chgData name="RenjieZhao" userId="05b33a9d-2676-47ce-b507-a0a3aec2ffa9" providerId="ADAL" clId="{5BA80E42-B65C-499A-8720-9897E1365024}" dt="2023-04-18T02:10:52.595" v="2968" actId="165"/>
          <ac:grpSpMkLst>
            <pc:docMk/>
            <pc:sldMk cId="1988446610" sldId="2114"/>
            <ac:grpSpMk id="141" creationId="{0AE5BA03-CD14-7ABF-74F4-605DFD6FAD53}"/>
          </ac:grpSpMkLst>
        </pc:grpChg>
        <pc:grpChg chg="mod">
          <ac:chgData name="RenjieZhao" userId="05b33a9d-2676-47ce-b507-a0a3aec2ffa9" providerId="ADAL" clId="{5BA80E42-B65C-499A-8720-9897E1365024}" dt="2023-04-18T02:10:52.595" v="2968" actId="165"/>
          <ac:grpSpMkLst>
            <pc:docMk/>
            <pc:sldMk cId="1988446610" sldId="2114"/>
            <ac:grpSpMk id="147" creationId="{FC51DEE2-8E88-E0C8-5098-AAF61D39B797}"/>
          </ac:grpSpMkLst>
        </pc:grpChg>
        <pc:grpChg chg="add mod topLvl">
          <ac:chgData name="RenjieZhao" userId="05b33a9d-2676-47ce-b507-a0a3aec2ffa9" providerId="ADAL" clId="{5BA80E42-B65C-499A-8720-9897E1365024}" dt="2023-04-18T02:10:52.595" v="2968" actId="165"/>
          <ac:grpSpMkLst>
            <pc:docMk/>
            <pc:sldMk cId="1988446610" sldId="2114"/>
            <ac:grpSpMk id="192" creationId="{5DF86F1D-15C3-DDC5-4D92-34F3C3110E8E}"/>
          </ac:grpSpMkLst>
        </pc:grpChg>
        <pc:grpChg chg="add mod topLvl">
          <ac:chgData name="RenjieZhao" userId="05b33a9d-2676-47ce-b507-a0a3aec2ffa9" providerId="ADAL" clId="{5BA80E42-B65C-499A-8720-9897E1365024}" dt="2023-04-18T02:10:52.595" v="2968" actId="165"/>
          <ac:grpSpMkLst>
            <pc:docMk/>
            <pc:sldMk cId="1988446610" sldId="2114"/>
            <ac:grpSpMk id="198" creationId="{F2EA6C8E-8767-879B-9F67-0798417268FF}"/>
          </ac:grpSpMkLst>
        </pc:grpChg>
        <pc:grpChg chg="add mod topLvl">
          <ac:chgData name="RenjieZhao" userId="05b33a9d-2676-47ce-b507-a0a3aec2ffa9" providerId="ADAL" clId="{5BA80E42-B65C-499A-8720-9897E1365024}" dt="2023-04-18T02:10:52.595" v="2968" actId="165"/>
          <ac:grpSpMkLst>
            <pc:docMk/>
            <pc:sldMk cId="1988446610" sldId="2114"/>
            <ac:grpSpMk id="206" creationId="{24EDAE4B-F13A-7F67-6FD8-8D6443F5A982}"/>
          </ac:grpSpMkLst>
        </pc:grpChg>
        <pc:grpChg chg="add del mod">
          <ac:chgData name="RenjieZhao" userId="05b33a9d-2676-47ce-b507-a0a3aec2ffa9" providerId="ADAL" clId="{5BA80E42-B65C-499A-8720-9897E1365024}" dt="2023-04-18T02:10:52.595" v="2968" actId="165"/>
          <ac:grpSpMkLst>
            <pc:docMk/>
            <pc:sldMk cId="1988446610" sldId="2114"/>
            <ac:grpSpMk id="231" creationId="{E288E55C-BFF8-2713-3208-0554324D41F4}"/>
          </ac:grpSpMkLst>
        </pc:grpChg>
        <pc:graphicFrameChg chg="del">
          <ac:chgData name="RenjieZhao" userId="05b33a9d-2676-47ce-b507-a0a3aec2ffa9" providerId="ADAL" clId="{5BA80E42-B65C-499A-8720-9897E1365024}" dt="2023-04-18T02:01:11.822" v="2475" actId="478"/>
          <ac:graphicFrameMkLst>
            <pc:docMk/>
            <pc:sldMk cId="1988446610" sldId="2114"/>
            <ac:graphicFrameMk id="6" creationId="{CB22DBB7-D401-F724-CD9D-567A11F1983E}"/>
          </ac:graphicFrameMkLst>
        </pc:graphicFrameChg>
        <pc:graphicFrameChg chg="del">
          <ac:chgData name="RenjieZhao" userId="05b33a9d-2676-47ce-b507-a0a3aec2ffa9" providerId="ADAL" clId="{5BA80E42-B65C-499A-8720-9897E1365024}" dt="2023-04-18T02:01:11.822" v="2475" actId="478"/>
          <ac:graphicFrameMkLst>
            <pc:docMk/>
            <pc:sldMk cId="1988446610" sldId="2114"/>
            <ac:graphicFrameMk id="10" creationId="{C3316B30-02EA-03DA-6C2C-187E74EDF375}"/>
          </ac:graphicFrameMkLst>
        </pc:graphicFrameChg>
        <pc:graphicFrameChg chg="del">
          <ac:chgData name="RenjieZhao" userId="05b33a9d-2676-47ce-b507-a0a3aec2ffa9" providerId="ADAL" clId="{5BA80E42-B65C-499A-8720-9897E1365024}" dt="2023-04-18T02:01:11.822" v="2475" actId="478"/>
          <ac:graphicFrameMkLst>
            <pc:docMk/>
            <pc:sldMk cId="1988446610" sldId="2114"/>
            <ac:graphicFrameMk id="12" creationId="{F3A6A499-47A4-A707-AA0C-3586110DFBD4}"/>
          </ac:graphicFrameMkLst>
        </pc:graphicFrameChg>
        <pc:graphicFrameChg chg="del">
          <ac:chgData name="RenjieZhao" userId="05b33a9d-2676-47ce-b507-a0a3aec2ffa9" providerId="ADAL" clId="{5BA80E42-B65C-499A-8720-9897E1365024}" dt="2023-04-18T02:01:11.822" v="2475" actId="478"/>
          <ac:graphicFrameMkLst>
            <pc:docMk/>
            <pc:sldMk cId="1988446610" sldId="2114"/>
            <ac:graphicFrameMk id="19" creationId="{5C802B49-235D-5D50-6A17-31FD10FD86FB}"/>
          </ac:graphicFrameMkLst>
        </pc:graphicFrameChg>
        <pc:graphicFrameChg chg="del">
          <ac:chgData name="RenjieZhao" userId="05b33a9d-2676-47ce-b507-a0a3aec2ffa9" providerId="ADAL" clId="{5BA80E42-B65C-499A-8720-9897E1365024}" dt="2023-04-18T02:01:11.822" v="2475" actId="478"/>
          <ac:graphicFrameMkLst>
            <pc:docMk/>
            <pc:sldMk cId="1988446610" sldId="2114"/>
            <ac:graphicFrameMk id="20" creationId="{BA13446F-5800-531D-B77E-DE32C391987F}"/>
          </ac:graphicFrameMkLst>
        </pc:graphicFrameChg>
        <pc:graphicFrameChg chg="del">
          <ac:chgData name="RenjieZhao" userId="05b33a9d-2676-47ce-b507-a0a3aec2ffa9" providerId="ADAL" clId="{5BA80E42-B65C-499A-8720-9897E1365024}" dt="2023-04-18T02:01:11.822" v="2475" actId="478"/>
          <ac:graphicFrameMkLst>
            <pc:docMk/>
            <pc:sldMk cId="1988446610" sldId="2114"/>
            <ac:graphicFrameMk id="21" creationId="{FAE2000A-6B9A-D5A4-5B22-3D1EEC120BD5}"/>
          </ac:graphicFrameMkLst>
        </pc:graphicFrameChg>
        <pc:picChg chg="mod">
          <ac:chgData name="RenjieZhao" userId="05b33a9d-2676-47ce-b507-a0a3aec2ffa9" providerId="ADAL" clId="{5BA80E42-B65C-499A-8720-9897E1365024}" dt="2023-04-18T02:01:13.623" v="2476"/>
          <ac:picMkLst>
            <pc:docMk/>
            <pc:sldMk cId="1988446610" sldId="2114"/>
            <ac:picMk id="36" creationId="{5BADBA60-EFBD-BEA7-A1A8-5271F67DC22D}"/>
          </ac:picMkLst>
        </pc:picChg>
        <pc:picChg chg="add del mod">
          <ac:chgData name="RenjieZhao" userId="05b33a9d-2676-47ce-b507-a0a3aec2ffa9" providerId="ADAL" clId="{5BA80E42-B65C-499A-8720-9897E1365024}" dt="2023-04-18T02:01:16.485" v="2477"/>
          <ac:picMkLst>
            <pc:docMk/>
            <pc:sldMk cId="1988446610" sldId="2114"/>
            <ac:picMk id="103" creationId="{3D68A898-20A2-3DCA-7E8B-D8A944D93763}"/>
          </ac:picMkLst>
        </pc:picChg>
        <pc:picChg chg="mod">
          <ac:chgData name="RenjieZhao" userId="05b33a9d-2676-47ce-b507-a0a3aec2ffa9" providerId="ADAL" clId="{5BA80E42-B65C-499A-8720-9897E1365024}" dt="2023-04-18T02:10:52.595" v="2968" actId="165"/>
          <ac:picMkLst>
            <pc:docMk/>
            <pc:sldMk cId="1988446610" sldId="2114"/>
            <ac:picMk id="140" creationId="{4A986A41-7F22-DD47-819D-D82DD4D2A7E4}"/>
          </ac:picMkLst>
        </pc:picChg>
        <pc:picChg chg="add mod topLvl">
          <ac:chgData name="RenjieZhao" userId="05b33a9d-2676-47ce-b507-a0a3aec2ffa9" providerId="ADAL" clId="{5BA80E42-B65C-499A-8720-9897E1365024}" dt="2023-04-18T02:10:52.595" v="2968" actId="165"/>
          <ac:picMkLst>
            <pc:docMk/>
            <pc:sldMk cId="1988446610" sldId="2114"/>
            <ac:picMk id="197" creationId="{B21B579D-E17F-8F24-378C-DD5D99CC4B8D}"/>
          </ac:picMkLst>
        </pc:picChg>
        <pc:cxnChg chg="del">
          <ac:chgData name="RenjieZhao" userId="05b33a9d-2676-47ce-b507-a0a3aec2ffa9" providerId="ADAL" clId="{5BA80E42-B65C-499A-8720-9897E1365024}" dt="2023-04-18T02:01:11.822" v="2475" actId="478"/>
          <ac:cxnSpMkLst>
            <pc:docMk/>
            <pc:sldMk cId="1988446610" sldId="2114"/>
            <ac:cxnSpMk id="9" creationId="{F2919B16-B1B1-285D-410C-7EF6B3349389}"/>
          </ac:cxnSpMkLst>
        </pc:cxnChg>
        <pc:cxnChg chg="add del mod">
          <ac:chgData name="RenjieZhao" userId="05b33a9d-2676-47ce-b507-a0a3aec2ffa9" providerId="ADAL" clId="{5BA80E42-B65C-499A-8720-9897E1365024}" dt="2023-04-18T02:03:22.999" v="2517" actId="478"/>
          <ac:cxnSpMkLst>
            <pc:docMk/>
            <pc:sldMk cId="1988446610" sldId="2114"/>
            <ac:cxnSpMk id="33" creationId="{93FE952D-36A3-E819-2B3F-1EFF3F0DA821}"/>
          </ac:cxnSpMkLst>
        </pc:cxnChg>
        <pc:cxnChg chg="del mod">
          <ac:chgData name="RenjieZhao" userId="05b33a9d-2676-47ce-b507-a0a3aec2ffa9" providerId="ADAL" clId="{5BA80E42-B65C-499A-8720-9897E1365024}" dt="2023-04-18T02:01:11.822" v="2475" actId="478"/>
          <ac:cxnSpMkLst>
            <pc:docMk/>
            <pc:sldMk cId="1988446610" sldId="2114"/>
            <ac:cxnSpMk id="47" creationId="{FE862997-F2FC-4D9D-3A3C-D6FE4C5D25BA}"/>
          </ac:cxnSpMkLst>
        </pc:cxnChg>
        <pc:cxnChg chg="add del mod">
          <ac:chgData name="RenjieZhao" userId="05b33a9d-2676-47ce-b507-a0a3aec2ffa9" providerId="ADAL" clId="{5BA80E42-B65C-499A-8720-9897E1365024}" dt="2023-04-18T02:01:16.485" v="2477"/>
          <ac:cxnSpMkLst>
            <pc:docMk/>
            <pc:sldMk cId="1988446610" sldId="2114"/>
            <ac:cxnSpMk id="117" creationId="{E34753F1-15C5-902F-E389-51BF06FF8F9C}"/>
          </ac:cxnSpMkLst>
        </pc:cxnChg>
        <pc:cxnChg chg="add del mod">
          <ac:chgData name="RenjieZhao" userId="05b33a9d-2676-47ce-b507-a0a3aec2ffa9" providerId="ADAL" clId="{5BA80E42-B65C-499A-8720-9897E1365024}" dt="2023-04-18T02:01:16.485" v="2477"/>
          <ac:cxnSpMkLst>
            <pc:docMk/>
            <pc:sldMk cId="1988446610" sldId="2114"/>
            <ac:cxnSpMk id="118" creationId="{E8261B62-BFEC-97E1-BA7A-6C536B9966FB}"/>
          </ac:cxnSpMkLst>
        </pc:cxnChg>
        <pc:cxnChg chg="add del mod">
          <ac:chgData name="RenjieZhao" userId="05b33a9d-2676-47ce-b507-a0a3aec2ffa9" providerId="ADAL" clId="{5BA80E42-B65C-499A-8720-9897E1365024}" dt="2023-04-18T02:01:16.485" v="2477"/>
          <ac:cxnSpMkLst>
            <pc:docMk/>
            <pc:sldMk cId="1988446610" sldId="2114"/>
            <ac:cxnSpMk id="119" creationId="{03534CEB-4BF7-E293-D65F-6D000BF032E1}"/>
          </ac:cxnSpMkLst>
        </pc:cxnChg>
        <pc:cxnChg chg="add del mod">
          <ac:chgData name="RenjieZhao" userId="05b33a9d-2676-47ce-b507-a0a3aec2ffa9" providerId="ADAL" clId="{5BA80E42-B65C-499A-8720-9897E1365024}" dt="2023-04-18T02:01:16.485" v="2477"/>
          <ac:cxnSpMkLst>
            <pc:docMk/>
            <pc:sldMk cId="1988446610" sldId="2114"/>
            <ac:cxnSpMk id="120" creationId="{21BCB770-EF41-397B-CBF8-535B62307EE3}"/>
          </ac:cxnSpMkLst>
        </pc:cxnChg>
        <pc:cxnChg chg="add del mod">
          <ac:chgData name="RenjieZhao" userId="05b33a9d-2676-47ce-b507-a0a3aec2ffa9" providerId="ADAL" clId="{5BA80E42-B65C-499A-8720-9897E1365024}" dt="2023-04-18T02:01:16.485" v="2477"/>
          <ac:cxnSpMkLst>
            <pc:docMk/>
            <pc:sldMk cId="1988446610" sldId="2114"/>
            <ac:cxnSpMk id="121" creationId="{9C1ED3EC-0B6E-12B9-247E-AC3986CF29B6}"/>
          </ac:cxnSpMkLst>
        </pc:cxnChg>
        <pc:cxnChg chg="add del mod">
          <ac:chgData name="RenjieZhao" userId="05b33a9d-2676-47ce-b507-a0a3aec2ffa9" providerId="ADAL" clId="{5BA80E42-B65C-499A-8720-9897E1365024}" dt="2023-04-18T02:01:16.485" v="2477"/>
          <ac:cxnSpMkLst>
            <pc:docMk/>
            <pc:sldMk cId="1988446610" sldId="2114"/>
            <ac:cxnSpMk id="122" creationId="{9A503EDC-4709-F3D7-772E-E18E6108EB96}"/>
          </ac:cxnSpMkLst>
        </pc:cxnChg>
        <pc:cxnChg chg="add del mod">
          <ac:chgData name="RenjieZhao" userId="05b33a9d-2676-47ce-b507-a0a3aec2ffa9" providerId="ADAL" clId="{5BA80E42-B65C-499A-8720-9897E1365024}" dt="2023-04-18T02:01:16.485" v="2477"/>
          <ac:cxnSpMkLst>
            <pc:docMk/>
            <pc:sldMk cId="1988446610" sldId="2114"/>
            <ac:cxnSpMk id="123" creationId="{4120CA85-872F-55CF-9125-09EE9A1F3673}"/>
          </ac:cxnSpMkLst>
        </pc:cxnChg>
        <pc:cxnChg chg="add del mod">
          <ac:chgData name="RenjieZhao" userId="05b33a9d-2676-47ce-b507-a0a3aec2ffa9" providerId="ADAL" clId="{5BA80E42-B65C-499A-8720-9897E1365024}" dt="2023-04-18T02:01:16.485" v="2477"/>
          <ac:cxnSpMkLst>
            <pc:docMk/>
            <pc:sldMk cId="1988446610" sldId="2114"/>
            <ac:cxnSpMk id="124" creationId="{1EAD8CF1-6155-2713-B81A-FDFCE056907A}"/>
          </ac:cxnSpMkLst>
        </pc:cxnChg>
        <pc:cxnChg chg="add del mod">
          <ac:chgData name="RenjieZhao" userId="05b33a9d-2676-47ce-b507-a0a3aec2ffa9" providerId="ADAL" clId="{5BA80E42-B65C-499A-8720-9897E1365024}" dt="2023-04-18T02:01:16.485" v="2477"/>
          <ac:cxnSpMkLst>
            <pc:docMk/>
            <pc:sldMk cId="1988446610" sldId="2114"/>
            <ac:cxnSpMk id="126" creationId="{1B89E46F-495C-4186-6101-50C0A969AE85}"/>
          </ac:cxnSpMkLst>
        </pc:cxnChg>
        <pc:cxnChg chg="add del mod">
          <ac:chgData name="RenjieZhao" userId="05b33a9d-2676-47ce-b507-a0a3aec2ffa9" providerId="ADAL" clId="{5BA80E42-B65C-499A-8720-9897E1365024}" dt="2023-04-18T02:01:16.485" v="2477"/>
          <ac:cxnSpMkLst>
            <pc:docMk/>
            <pc:sldMk cId="1988446610" sldId="2114"/>
            <ac:cxnSpMk id="127" creationId="{1117DC23-481D-BCB0-D227-1B6A2100A333}"/>
          </ac:cxnSpMkLst>
        </pc:cxnChg>
        <pc:cxnChg chg="add del mod">
          <ac:chgData name="RenjieZhao" userId="05b33a9d-2676-47ce-b507-a0a3aec2ffa9" providerId="ADAL" clId="{5BA80E42-B65C-499A-8720-9897E1365024}" dt="2023-04-18T02:01:16.485" v="2477"/>
          <ac:cxnSpMkLst>
            <pc:docMk/>
            <pc:sldMk cId="1988446610" sldId="2114"/>
            <ac:cxnSpMk id="128" creationId="{66193AF2-1CB5-FC2E-B597-9CF70ADE1B39}"/>
          </ac:cxnSpMkLst>
        </pc:cxnChg>
        <pc:cxnChg chg="add del mod">
          <ac:chgData name="RenjieZhao" userId="05b33a9d-2676-47ce-b507-a0a3aec2ffa9" providerId="ADAL" clId="{5BA80E42-B65C-499A-8720-9897E1365024}" dt="2023-04-18T02:01:16.485" v="2477"/>
          <ac:cxnSpMkLst>
            <pc:docMk/>
            <pc:sldMk cId="1988446610" sldId="2114"/>
            <ac:cxnSpMk id="129" creationId="{EC0BEC15-7E0B-7C3E-BA3E-938D505AF89A}"/>
          </ac:cxnSpMkLst>
        </pc:cxnChg>
        <pc:cxnChg chg="add del mod">
          <ac:chgData name="RenjieZhao" userId="05b33a9d-2676-47ce-b507-a0a3aec2ffa9" providerId="ADAL" clId="{5BA80E42-B65C-499A-8720-9897E1365024}" dt="2023-04-18T02:01:16.485" v="2477"/>
          <ac:cxnSpMkLst>
            <pc:docMk/>
            <pc:sldMk cId="1988446610" sldId="2114"/>
            <ac:cxnSpMk id="130" creationId="{F8F22E9F-ABCA-7E2B-C0D3-562CDACCC064}"/>
          </ac:cxnSpMkLst>
        </pc:cxnChg>
        <pc:cxnChg chg="add del mod">
          <ac:chgData name="RenjieZhao" userId="05b33a9d-2676-47ce-b507-a0a3aec2ffa9" providerId="ADAL" clId="{5BA80E42-B65C-499A-8720-9897E1365024}" dt="2023-04-18T02:01:16.485" v="2477"/>
          <ac:cxnSpMkLst>
            <pc:docMk/>
            <pc:sldMk cId="1988446610" sldId="2114"/>
            <ac:cxnSpMk id="131" creationId="{66F5751B-787B-11E2-BED5-BEBA0E79468A}"/>
          </ac:cxnSpMkLst>
        </pc:cxnChg>
        <pc:cxnChg chg="add del mod">
          <ac:chgData name="RenjieZhao" userId="05b33a9d-2676-47ce-b507-a0a3aec2ffa9" providerId="ADAL" clId="{5BA80E42-B65C-499A-8720-9897E1365024}" dt="2023-04-18T02:01:16.485" v="2477"/>
          <ac:cxnSpMkLst>
            <pc:docMk/>
            <pc:sldMk cId="1988446610" sldId="2114"/>
            <ac:cxnSpMk id="132" creationId="{682058F5-CE29-EC8C-0A6E-422C71383152}"/>
          </ac:cxnSpMkLst>
        </pc:cxnChg>
        <pc:cxnChg chg="add del mod">
          <ac:chgData name="RenjieZhao" userId="05b33a9d-2676-47ce-b507-a0a3aec2ffa9" providerId="ADAL" clId="{5BA80E42-B65C-499A-8720-9897E1365024}" dt="2023-04-18T02:01:16.485" v="2477"/>
          <ac:cxnSpMkLst>
            <pc:docMk/>
            <pc:sldMk cId="1988446610" sldId="2114"/>
            <ac:cxnSpMk id="133" creationId="{C8865217-60B3-AF61-B3BA-32D6C0995DD1}"/>
          </ac:cxnSpMkLst>
        </pc:cxnChg>
        <pc:cxnChg chg="add del mod">
          <ac:chgData name="RenjieZhao" userId="05b33a9d-2676-47ce-b507-a0a3aec2ffa9" providerId="ADAL" clId="{5BA80E42-B65C-499A-8720-9897E1365024}" dt="2023-04-18T02:01:16.485" v="2477"/>
          <ac:cxnSpMkLst>
            <pc:docMk/>
            <pc:sldMk cId="1988446610" sldId="2114"/>
            <ac:cxnSpMk id="134" creationId="{DAFFB763-2086-CB19-E7D8-1904EBCDD741}"/>
          </ac:cxnSpMkLst>
        </pc:cxnChg>
        <pc:cxnChg chg="add del mod">
          <ac:chgData name="RenjieZhao" userId="05b33a9d-2676-47ce-b507-a0a3aec2ffa9" providerId="ADAL" clId="{5BA80E42-B65C-499A-8720-9897E1365024}" dt="2023-04-18T02:01:16.485" v="2477"/>
          <ac:cxnSpMkLst>
            <pc:docMk/>
            <pc:sldMk cId="1988446610" sldId="2114"/>
            <ac:cxnSpMk id="136" creationId="{3641D163-C5E4-CC59-4C1A-0510AC2EC272}"/>
          </ac:cxnSpMkLst>
        </pc:cxnChg>
        <pc:cxnChg chg="add mod topLvl">
          <ac:chgData name="RenjieZhao" userId="05b33a9d-2676-47ce-b507-a0a3aec2ffa9" providerId="ADAL" clId="{5BA80E42-B65C-499A-8720-9897E1365024}" dt="2023-04-18T02:11:20.876" v="2970" actId="1582"/>
          <ac:cxnSpMkLst>
            <pc:docMk/>
            <pc:sldMk cId="1988446610" sldId="2114"/>
            <ac:cxnSpMk id="211" creationId="{9D366744-77E9-1AA7-6A03-56505C052ADF}"/>
          </ac:cxnSpMkLst>
        </pc:cxnChg>
        <pc:cxnChg chg="add mod topLvl">
          <ac:chgData name="RenjieZhao" userId="05b33a9d-2676-47ce-b507-a0a3aec2ffa9" providerId="ADAL" clId="{5BA80E42-B65C-499A-8720-9897E1365024}" dt="2023-04-18T02:11:20.876" v="2970" actId="1582"/>
          <ac:cxnSpMkLst>
            <pc:docMk/>
            <pc:sldMk cId="1988446610" sldId="2114"/>
            <ac:cxnSpMk id="212" creationId="{89E74296-82B8-F777-1A10-243035DDE7C3}"/>
          </ac:cxnSpMkLst>
        </pc:cxnChg>
        <pc:cxnChg chg="add mod topLvl">
          <ac:chgData name="RenjieZhao" userId="05b33a9d-2676-47ce-b507-a0a3aec2ffa9" providerId="ADAL" clId="{5BA80E42-B65C-499A-8720-9897E1365024}" dt="2023-04-18T02:11:20.876" v="2970" actId="1582"/>
          <ac:cxnSpMkLst>
            <pc:docMk/>
            <pc:sldMk cId="1988446610" sldId="2114"/>
            <ac:cxnSpMk id="213" creationId="{E31E0BAC-BAA9-F517-3341-9251F52ED403}"/>
          </ac:cxnSpMkLst>
        </pc:cxnChg>
        <pc:cxnChg chg="add mod topLvl">
          <ac:chgData name="RenjieZhao" userId="05b33a9d-2676-47ce-b507-a0a3aec2ffa9" providerId="ADAL" clId="{5BA80E42-B65C-499A-8720-9897E1365024}" dt="2023-04-18T02:11:05.686" v="2969" actId="1582"/>
          <ac:cxnSpMkLst>
            <pc:docMk/>
            <pc:sldMk cId="1988446610" sldId="2114"/>
            <ac:cxnSpMk id="214" creationId="{5A59E087-F5B2-1A7C-25A6-2AEE0511602B}"/>
          </ac:cxnSpMkLst>
        </pc:cxnChg>
        <pc:cxnChg chg="add mod topLvl">
          <ac:chgData name="RenjieZhao" userId="05b33a9d-2676-47ce-b507-a0a3aec2ffa9" providerId="ADAL" clId="{5BA80E42-B65C-499A-8720-9897E1365024}" dt="2023-04-18T02:11:20.876" v="2970" actId="1582"/>
          <ac:cxnSpMkLst>
            <pc:docMk/>
            <pc:sldMk cId="1988446610" sldId="2114"/>
            <ac:cxnSpMk id="215" creationId="{B39755E3-0844-9420-0AD3-5CCC29B796AF}"/>
          </ac:cxnSpMkLst>
        </pc:cxnChg>
        <pc:cxnChg chg="add mod topLvl">
          <ac:chgData name="RenjieZhao" userId="05b33a9d-2676-47ce-b507-a0a3aec2ffa9" providerId="ADAL" clId="{5BA80E42-B65C-499A-8720-9897E1365024}" dt="2023-04-18T02:11:20.876" v="2970" actId="1582"/>
          <ac:cxnSpMkLst>
            <pc:docMk/>
            <pc:sldMk cId="1988446610" sldId="2114"/>
            <ac:cxnSpMk id="216" creationId="{E5FCEA9D-1CA3-86E7-48E7-2C23379ECDA1}"/>
          </ac:cxnSpMkLst>
        </pc:cxnChg>
        <pc:cxnChg chg="add mod topLvl">
          <ac:chgData name="RenjieZhao" userId="05b33a9d-2676-47ce-b507-a0a3aec2ffa9" providerId="ADAL" clId="{5BA80E42-B65C-499A-8720-9897E1365024}" dt="2023-04-18T02:11:20.876" v="2970" actId="1582"/>
          <ac:cxnSpMkLst>
            <pc:docMk/>
            <pc:sldMk cId="1988446610" sldId="2114"/>
            <ac:cxnSpMk id="217" creationId="{008D4746-2900-4C77-D6DB-48BE3165613B}"/>
          </ac:cxnSpMkLst>
        </pc:cxnChg>
        <pc:cxnChg chg="add mod topLvl">
          <ac:chgData name="RenjieZhao" userId="05b33a9d-2676-47ce-b507-a0a3aec2ffa9" providerId="ADAL" clId="{5BA80E42-B65C-499A-8720-9897E1365024}" dt="2023-04-18T02:11:20.876" v="2970" actId="1582"/>
          <ac:cxnSpMkLst>
            <pc:docMk/>
            <pc:sldMk cId="1988446610" sldId="2114"/>
            <ac:cxnSpMk id="218" creationId="{9EB0EDE7-2C9C-4C01-8D5E-C9B33A3E1697}"/>
          </ac:cxnSpMkLst>
        </pc:cxnChg>
        <pc:cxnChg chg="add mod topLvl">
          <ac:chgData name="RenjieZhao" userId="05b33a9d-2676-47ce-b507-a0a3aec2ffa9" providerId="ADAL" clId="{5BA80E42-B65C-499A-8720-9897E1365024}" dt="2023-04-18T02:10:52.595" v="2968" actId="165"/>
          <ac:cxnSpMkLst>
            <pc:docMk/>
            <pc:sldMk cId="1988446610" sldId="2114"/>
            <ac:cxnSpMk id="220" creationId="{99A1B27A-E994-BCA4-C526-9E98EC3943AB}"/>
          </ac:cxnSpMkLst>
        </pc:cxnChg>
        <pc:cxnChg chg="add mod topLvl">
          <ac:chgData name="RenjieZhao" userId="05b33a9d-2676-47ce-b507-a0a3aec2ffa9" providerId="ADAL" clId="{5BA80E42-B65C-499A-8720-9897E1365024}" dt="2023-04-18T02:11:05.686" v="2969" actId="1582"/>
          <ac:cxnSpMkLst>
            <pc:docMk/>
            <pc:sldMk cId="1988446610" sldId="2114"/>
            <ac:cxnSpMk id="221" creationId="{AF07F58A-C6BA-D359-A9AB-8AC2ED1D06E6}"/>
          </ac:cxnSpMkLst>
        </pc:cxnChg>
        <pc:cxnChg chg="add mod topLvl">
          <ac:chgData name="RenjieZhao" userId="05b33a9d-2676-47ce-b507-a0a3aec2ffa9" providerId="ADAL" clId="{5BA80E42-B65C-499A-8720-9897E1365024}" dt="2023-04-18T02:11:05.686" v="2969" actId="1582"/>
          <ac:cxnSpMkLst>
            <pc:docMk/>
            <pc:sldMk cId="1988446610" sldId="2114"/>
            <ac:cxnSpMk id="222" creationId="{F5DAD289-7989-CBDB-9E3D-24DA8970788E}"/>
          </ac:cxnSpMkLst>
        </pc:cxnChg>
        <pc:cxnChg chg="add mod topLvl">
          <ac:chgData name="RenjieZhao" userId="05b33a9d-2676-47ce-b507-a0a3aec2ffa9" providerId="ADAL" clId="{5BA80E42-B65C-499A-8720-9897E1365024}" dt="2023-04-18T02:11:05.686" v="2969" actId="1582"/>
          <ac:cxnSpMkLst>
            <pc:docMk/>
            <pc:sldMk cId="1988446610" sldId="2114"/>
            <ac:cxnSpMk id="223" creationId="{F6E24534-2195-3D88-9F78-DDD027B0C378}"/>
          </ac:cxnSpMkLst>
        </pc:cxnChg>
        <pc:cxnChg chg="add mod topLvl">
          <ac:chgData name="RenjieZhao" userId="05b33a9d-2676-47ce-b507-a0a3aec2ffa9" providerId="ADAL" clId="{5BA80E42-B65C-499A-8720-9897E1365024}" dt="2023-04-18T02:11:20.876" v="2970" actId="1582"/>
          <ac:cxnSpMkLst>
            <pc:docMk/>
            <pc:sldMk cId="1988446610" sldId="2114"/>
            <ac:cxnSpMk id="224" creationId="{EAF004AB-29A2-4896-D529-7C4F3C781DC6}"/>
          </ac:cxnSpMkLst>
        </pc:cxnChg>
        <pc:cxnChg chg="add mod topLvl">
          <ac:chgData name="RenjieZhao" userId="05b33a9d-2676-47ce-b507-a0a3aec2ffa9" providerId="ADAL" clId="{5BA80E42-B65C-499A-8720-9897E1365024}" dt="2023-04-18T02:11:05.686" v="2969" actId="1582"/>
          <ac:cxnSpMkLst>
            <pc:docMk/>
            <pc:sldMk cId="1988446610" sldId="2114"/>
            <ac:cxnSpMk id="225" creationId="{150C72BA-9943-9C13-DE62-4D4ED709301C}"/>
          </ac:cxnSpMkLst>
        </pc:cxnChg>
        <pc:cxnChg chg="add mod topLvl">
          <ac:chgData name="RenjieZhao" userId="05b33a9d-2676-47ce-b507-a0a3aec2ffa9" providerId="ADAL" clId="{5BA80E42-B65C-499A-8720-9897E1365024}" dt="2023-04-18T02:11:05.686" v="2969" actId="1582"/>
          <ac:cxnSpMkLst>
            <pc:docMk/>
            <pc:sldMk cId="1988446610" sldId="2114"/>
            <ac:cxnSpMk id="226" creationId="{339EFFC7-8996-C0DE-5881-CB37040841B0}"/>
          </ac:cxnSpMkLst>
        </pc:cxnChg>
        <pc:cxnChg chg="add mod topLvl">
          <ac:chgData name="RenjieZhao" userId="05b33a9d-2676-47ce-b507-a0a3aec2ffa9" providerId="ADAL" clId="{5BA80E42-B65C-499A-8720-9897E1365024}" dt="2023-04-18T02:11:05.686" v="2969" actId="1582"/>
          <ac:cxnSpMkLst>
            <pc:docMk/>
            <pc:sldMk cId="1988446610" sldId="2114"/>
            <ac:cxnSpMk id="227" creationId="{B1218F5C-1637-60DB-A568-6F134A5405E6}"/>
          </ac:cxnSpMkLst>
        </pc:cxnChg>
        <pc:cxnChg chg="add mod topLvl">
          <ac:chgData name="RenjieZhao" userId="05b33a9d-2676-47ce-b507-a0a3aec2ffa9" providerId="ADAL" clId="{5BA80E42-B65C-499A-8720-9897E1365024}" dt="2023-04-18T02:11:05.686" v="2969" actId="1582"/>
          <ac:cxnSpMkLst>
            <pc:docMk/>
            <pc:sldMk cId="1988446610" sldId="2114"/>
            <ac:cxnSpMk id="228" creationId="{DAF4F535-3ACF-2F00-6EFE-0669D4A0A0A7}"/>
          </ac:cxnSpMkLst>
        </pc:cxnChg>
        <pc:cxnChg chg="add mod topLvl">
          <ac:chgData name="RenjieZhao" userId="05b33a9d-2676-47ce-b507-a0a3aec2ffa9" providerId="ADAL" clId="{5BA80E42-B65C-499A-8720-9897E1365024}" dt="2023-04-18T02:10:52.595" v="2968" actId="165"/>
          <ac:cxnSpMkLst>
            <pc:docMk/>
            <pc:sldMk cId="1988446610" sldId="2114"/>
            <ac:cxnSpMk id="230" creationId="{45F887AB-C1FA-2DB0-F32D-61720E6A2E85}"/>
          </ac:cxnSpMkLst>
        </pc:cxnChg>
        <pc:cxnChg chg="add">
          <ac:chgData name="RenjieZhao" userId="05b33a9d-2676-47ce-b507-a0a3aec2ffa9" providerId="ADAL" clId="{5BA80E42-B65C-499A-8720-9897E1365024}" dt="2023-04-18T02:10:11.865" v="2956" actId="11529"/>
          <ac:cxnSpMkLst>
            <pc:docMk/>
            <pc:sldMk cId="1988446610" sldId="2114"/>
            <ac:cxnSpMk id="233" creationId="{B3E1483A-E8B5-837F-85C4-4938675A9C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B1D0A-8787-4AFB-8D02-AC67F134C709}"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FCFA3-3DA5-4A48-9455-1B7DF9A3C65F}" type="slidenum">
              <a:rPr lang="en-US" smtClean="0"/>
              <a:t>‹#›</a:t>
            </a:fld>
            <a:endParaRPr lang="en-US"/>
          </a:p>
        </p:txBody>
      </p:sp>
    </p:spTree>
    <p:extLst>
      <p:ext uri="{BB962C8B-B14F-4D97-AF65-F5344CB8AC3E}">
        <p14:creationId xmlns:p14="http://schemas.microsoft.com/office/powerpoint/2010/main" val="416023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Thanks for the introduction, </a:t>
            </a:r>
          </a:p>
          <a:p>
            <a:endParaRPr lang="en-US" baseline="0"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1</a:t>
            </a:fld>
            <a:endParaRPr lang="en-US"/>
          </a:p>
        </p:txBody>
      </p:sp>
    </p:spTree>
    <p:extLst>
      <p:ext uri="{BB962C8B-B14F-4D97-AF65-F5344CB8AC3E}">
        <p14:creationId xmlns:p14="http://schemas.microsoft.com/office/powerpoint/2010/main" val="349218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system is the spike encoder, which encodes the demodulated motion signal directly into spike sequences. </a:t>
            </a:r>
          </a:p>
          <a:p>
            <a:r>
              <a:rPr lang="en-US" dirty="0"/>
              <a:t>The circuit essentially performs spike rate encoding, where the density of the spikes represent the signal strength.</a:t>
            </a:r>
          </a:p>
          <a:p>
            <a:r>
              <a:rPr lang="en-US" dirty="0"/>
              <a:t>The circuit is asynchronous without any clock signal.  The input signal is AC coupled and two spike channels are used to represent the input signal. </a:t>
            </a:r>
          </a:p>
          <a:p>
            <a:r>
              <a:rPr lang="en-US" dirty="0"/>
              <a:t>One represents the positive part and the other represents the negative part, as shown in the figure on the right. </a:t>
            </a:r>
          </a:p>
          <a:p>
            <a:r>
              <a:rPr lang="en-US" dirty="0"/>
              <a:t>The design ensures event-based output. When there is no motion in the surrounding area, the sensor produces no spikes. </a:t>
            </a:r>
          </a:p>
          <a:p>
            <a:endParaRPr lang="en-US" dirty="0"/>
          </a:p>
          <a:p>
            <a:r>
              <a:rPr lang="en-US" dirty="0"/>
              <a:t> the leaky-integrate-and-Fire neuron model </a:t>
            </a:r>
          </a:p>
        </p:txBody>
      </p:sp>
      <p:sp>
        <p:nvSpPr>
          <p:cNvPr id="4" name="Slide Number Placeholder 3"/>
          <p:cNvSpPr>
            <a:spLocks noGrp="1"/>
          </p:cNvSpPr>
          <p:nvPr>
            <p:ph type="sldNum" sz="quarter" idx="5"/>
          </p:nvPr>
        </p:nvSpPr>
        <p:spPr/>
        <p:txBody>
          <a:bodyPr/>
          <a:lstStyle/>
          <a:p>
            <a:fld id="{756FCFA3-3DA5-4A48-9455-1B7DF9A3C65F}" type="slidenum">
              <a:rPr lang="en-US" smtClean="0"/>
              <a:t>10</a:t>
            </a:fld>
            <a:endParaRPr lang="en-US"/>
          </a:p>
        </p:txBody>
      </p:sp>
    </p:spTree>
    <p:extLst>
      <p:ext uri="{BB962C8B-B14F-4D97-AF65-F5344CB8AC3E}">
        <p14:creationId xmlns:p14="http://schemas.microsoft.com/office/powerpoint/2010/main" val="33682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SNNs designed in our work follows the general structure like this. The input spikes first enter the spike buffering unit, which flattens the spike sequences, which facilitates future processing. </a:t>
            </a:r>
          </a:p>
          <a:p>
            <a:r>
              <a:rPr lang="en-US" dirty="0"/>
              <a:t>The next block is the convolutional layers that extracts the spatiotemporal features of the spikes. </a:t>
            </a:r>
          </a:p>
          <a:p>
            <a:r>
              <a:rPr lang="en-US" dirty="0"/>
              <a:t>The last block is the spike decoding block which aims to interpret the spike output and map them to real values. </a:t>
            </a:r>
          </a:p>
        </p:txBody>
      </p:sp>
      <p:sp>
        <p:nvSpPr>
          <p:cNvPr id="4" name="Slide Number Placeholder 3"/>
          <p:cNvSpPr>
            <a:spLocks noGrp="1"/>
          </p:cNvSpPr>
          <p:nvPr>
            <p:ph type="sldNum" sz="quarter" idx="5"/>
          </p:nvPr>
        </p:nvSpPr>
        <p:spPr/>
        <p:txBody>
          <a:bodyPr/>
          <a:lstStyle/>
          <a:p>
            <a:fld id="{756FCFA3-3DA5-4A48-9455-1B7DF9A3C65F}" type="slidenum">
              <a:rPr lang="en-US" smtClean="0"/>
              <a:t>11</a:t>
            </a:fld>
            <a:endParaRPr lang="en-US"/>
          </a:p>
        </p:txBody>
      </p:sp>
    </p:spTree>
    <p:extLst>
      <p:ext uri="{BB962C8B-B14F-4D97-AF65-F5344CB8AC3E}">
        <p14:creationId xmlns:p14="http://schemas.microsoft.com/office/powerpoint/2010/main" val="399783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the system using discrete components on PCB, and simulated the IC version using a 90nm PDK. </a:t>
            </a:r>
          </a:p>
          <a:p>
            <a:r>
              <a:rPr lang="en-US" dirty="0"/>
              <a:t>The SNNs are emulated on Intel </a:t>
            </a:r>
            <a:r>
              <a:rPr lang="en-US" dirty="0" err="1"/>
              <a:t>Loihi</a:t>
            </a:r>
            <a:r>
              <a:rPr lang="en-US" dirty="0"/>
              <a:t> using the </a:t>
            </a:r>
            <a:r>
              <a:rPr lang="en-US" dirty="0" err="1"/>
              <a:t>Nengo</a:t>
            </a:r>
            <a:r>
              <a:rPr lang="en-US" dirty="0"/>
              <a:t>-DL framework. </a:t>
            </a:r>
          </a:p>
          <a:p>
            <a:r>
              <a:rPr lang="en-US" dirty="0"/>
              <a:t>The total power consumption of the system falls below 300uW. And the sensors can work at any frequencies below 3GHz. </a:t>
            </a:r>
          </a:p>
        </p:txBody>
      </p:sp>
      <p:sp>
        <p:nvSpPr>
          <p:cNvPr id="4" name="Slide Number Placeholder 3"/>
          <p:cNvSpPr>
            <a:spLocks noGrp="1"/>
          </p:cNvSpPr>
          <p:nvPr>
            <p:ph type="sldNum" sz="quarter" idx="5"/>
          </p:nvPr>
        </p:nvSpPr>
        <p:spPr/>
        <p:txBody>
          <a:bodyPr/>
          <a:lstStyle/>
          <a:p>
            <a:fld id="{756FCFA3-3DA5-4A48-9455-1B7DF9A3C65F}" type="slidenum">
              <a:rPr lang="en-US" smtClean="0"/>
              <a:t>12</a:t>
            </a:fld>
            <a:endParaRPr lang="en-US"/>
          </a:p>
        </p:txBody>
      </p:sp>
    </p:spTree>
    <p:extLst>
      <p:ext uri="{BB962C8B-B14F-4D97-AF65-F5344CB8AC3E}">
        <p14:creationId xmlns:p14="http://schemas.microsoft.com/office/powerpoint/2010/main" val="415769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NeuroRadar</a:t>
            </a:r>
            <a:r>
              <a:rPr lang="en-US" dirty="0"/>
              <a:t> can support a variety of applications. Here we demonstrate two case studies. The first one is gesture recognition. </a:t>
            </a:r>
          </a:p>
          <a:p>
            <a:r>
              <a:rPr lang="en-US" dirty="0"/>
              <a:t>We employ a 3-sensor setup which results in 6 spike channels. We designed 12 gestures and collected 2400 samples, 200 each. </a:t>
            </a:r>
          </a:p>
          <a:p>
            <a:r>
              <a:rPr lang="en-US" dirty="0"/>
              <a:t>Each sample is a spike sequence with a length of 1.5s. </a:t>
            </a:r>
          </a:p>
          <a:p>
            <a:r>
              <a:rPr lang="en-US" dirty="0"/>
              <a:t>We use a 80/20 split for training and test. </a:t>
            </a:r>
          </a:p>
        </p:txBody>
      </p:sp>
      <p:sp>
        <p:nvSpPr>
          <p:cNvPr id="4" name="Slide Number Placeholder 3"/>
          <p:cNvSpPr>
            <a:spLocks noGrp="1"/>
          </p:cNvSpPr>
          <p:nvPr>
            <p:ph type="sldNum" sz="quarter" idx="5"/>
          </p:nvPr>
        </p:nvSpPr>
        <p:spPr/>
        <p:txBody>
          <a:bodyPr/>
          <a:lstStyle/>
          <a:p>
            <a:fld id="{756FCFA3-3DA5-4A48-9455-1B7DF9A3C65F}" type="slidenum">
              <a:rPr lang="en-US" smtClean="0"/>
              <a:t>13</a:t>
            </a:fld>
            <a:endParaRPr lang="en-US"/>
          </a:p>
        </p:txBody>
      </p:sp>
    </p:spTree>
    <p:extLst>
      <p:ext uri="{BB962C8B-B14F-4D97-AF65-F5344CB8AC3E}">
        <p14:creationId xmlns:p14="http://schemas.microsoft.com/office/powerpoint/2010/main" val="58878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14</a:t>
            </a:fld>
            <a:endParaRPr lang="en-US"/>
          </a:p>
        </p:txBody>
      </p:sp>
    </p:spTree>
    <p:extLst>
      <p:ext uri="{BB962C8B-B14F-4D97-AF65-F5344CB8AC3E}">
        <p14:creationId xmlns:p14="http://schemas.microsoft.com/office/powerpoint/2010/main" val="104596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FCFA3-3DA5-4A48-9455-1B7DF9A3C65F}" type="slidenum">
              <a:rPr lang="en-US" smtClean="0"/>
              <a:t>15</a:t>
            </a:fld>
            <a:endParaRPr lang="en-US"/>
          </a:p>
        </p:txBody>
      </p:sp>
    </p:spTree>
    <p:extLst>
      <p:ext uri="{BB962C8B-B14F-4D97-AF65-F5344CB8AC3E}">
        <p14:creationId xmlns:p14="http://schemas.microsoft.com/office/powerpoint/2010/main" val="48743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FCFA3-3DA5-4A48-9455-1B7DF9A3C65F}" type="slidenum">
              <a:rPr lang="en-US" smtClean="0"/>
              <a:t>16</a:t>
            </a:fld>
            <a:endParaRPr lang="en-US"/>
          </a:p>
        </p:txBody>
      </p:sp>
    </p:spTree>
    <p:extLst>
      <p:ext uri="{BB962C8B-B14F-4D97-AF65-F5344CB8AC3E}">
        <p14:creationId xmlns:p14="http://schemas.microsoft.com/office/powerpoint/2010/main" val="402814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17</a:t>
            </a:fld>
            <a:endParaRPr lang="en-US"/>
          </a:p>
        </p:txBody>
      </p:sp>
    </p:spTree>
    <p:extLst>
      <p:ext uri="{BB962C8B-B14F-4D97-AF65-F5344CB8AC3E}">
        <p14:creationId xmlns:p14="http://schemas.microsoft.com/office/powerpoint/2010/main" val="224042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Radar sensors in the IoT systems have gained traction in recent years,  with an increased number of 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Applications from radar sensors range from basic presence detection to more complicated gesture control and non-contact sleep monitoring </a:t>
            </a:r>
          </a:p>
        </p:txBody>
      </p:sp>
      <p:sp>
        <p:nvSpPr>
          <p:cNvPr id="4" name="灯片编号占位符 3"/>
          <p:cNvSpPr>
            <a:spLocks noGrp="1"/>
          </p:cNvSpPr>
          <p:nvPr>
            <p:ph type="sldNum" sz="quarter" idx="5"/>
          </p:nvPr>
        </p:nvSpPr>
        <p:spPr/>
        <p:txBody>
          <a:bodyPr/>
          <a:lstStyle/>
          <a:p>
            <a:fld id="{756FCFA3-3DA5-4A48-9455-1B7DF9A3C65F}" type="slidenum">
              <a:rPr lang="en-US" smtClean="0"/>
              <a:t>2</a:t>
            </a:fld>
            <a:endParaRPr lang="en-US"/>
          </a:p>
        </p:txBody>
      </p:sp>
    </p:spTree>
    <p:extLst>
      <p:ext uri="{BB962C8B-B14F-4D97-AF65-F5344CB8AC3E}">
        <p14:creationId xmlns:p14="http://schemas.microsoft.com/office/powerpoint/2010/main" val="254049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However, despite the rapid growth, the high power consumption of radar system remains a significant challenge, particularly for battery-operated IoT devices where energy efficiency and battery lifespan are crucial. </a:t>
            </a:r>
          </a:p>
          <a:p>
            <a:pPr algn="l"/>
            <a:r>
              <a:rPr lang="en-US" sz="1800" b="0" i="0" u="none" strike="noStrike" baseline="0" dirty="0">
                <a:latin typeface="NimbusRomNo9L-Regu"/>
              </a:rPr>
              <a:t>There are two main sources of power consumption. </a:t>
            </a:r>
          </a:p>
          <a:p>
            <a:pPr algn="l"/>
            <a:r>
              <a:rPr lang="en-US" sz="1800" b="0" i="0" u="none" strike="noStrike" baseline="0" dirty="0">
                <a:latin typeface="NimbusRomNo9L-Regu"/>
              </a:rPr>
              <a:t>The first one is the radar RF front-end. </a:t>
            </a:r>
          </a:p>
          <a:p>
            <a:pPr algn="l"/>
            <a:r>
              <a:rPr lang="en-US" sz="1800" b="0" i="0" u="none" strike="noStrike" baseline="0" dirty="0">
                <a:latin typeface="NimbusRomNo9L-Regu"/>
              </a:rPr>
              <a:t>The figure on the left shows the block diagram of a typical radar front-end. Due to the numerous RF components, the power consumption of the front-end ranges from 10s ~ 100s </a:t>
            </a:r>
            <a:r>
              <a:rPr lang="en-US" sz="1800" b="0" i="0" u="none" strike="noStrike" baseline="0" dirty="0" err="1">
                <a:latin typeface="NimbusRomNo9L-Regu"/>
              </a:rPr>
              <a:t>mW</a:t>
            </a:r>
            <a:r>
              <a:rPr lang="en-US" sz="1800" b="0" i="0" u="none" strike="noStrike" baseline="0" dirty="0">
                <a:latin typeface="NimbusRomNo9L-Regu"/>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Secondly, in many applications, such as gesture recognition, artificial neural networks are often employed.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These neural networks are often run on GPU or CPUs, which can consume similar or even more power than the RF front-end. </a:t>
            </a:r>
          </a:p>
        </p:txBody>
      </p:sp>
      <p:sp>
        <p:nvSpPr>
          <p:cNvPr id="4" name="Slide Number Placeholder 3"/>
          <p:cNvSpPr>
            <a:spLocks noGrp="1"/>
          </p:cNvSpPr>
          <p:nvPr>
            <p:ph type="sldNum" sz="quarter" idx="5"/>
          </p:nvPr>
        </p:nvSpPr>
        <p:spPr/>
        <p:txBody>
          <a:bodyPr/>
          <a:lstStyle/>
          <a:p>
            <a:fld id="{756FCFA3-3DA5-4A48-9455-1B7DF9A3C65F}" type="slidenum">
              <a:rPr lang="en-US" smtClean="0"/>
              <a:t>3</a:t>
            </a:fld>
            <a:endParaRPr lang="en-US"/>
          </a:p>
        </p:txBody>
      </p:sp>
    </p:spTree>
    <p:extLst>
      <p:ext uri="{BB962C8B-B14F-4D97-AF65-F5344CB8AC3E}">
        <p14:creationId xmlns:p14="http://schemas.microsoft.com/office/powerpoint/2010/main" val="115470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reduce the energy consumption of the artificial neural networks, people have been looking into different computational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advancements in neuromorphic computing have inspired the spiking neural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traditional ANNs, which use continuous value for inter-neuron communication, SNNs use sparse binary sequences, or spikes, for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is conveyed through the timing or the density of the spikes.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pulse-based behavior highly mimics the neural systems in our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traditional ANNs are emulated on GPUs and CPUs which follow the classic Von-</a:t>
            </a:r>
            <a:r>
              <a:rPr lang="en-US" dirty="0" err="1"/>
              <a:t>neumann</a:t>
            </a:r>
            <a:r>
              <a:rPr lang="en-US" dirty="0"/>
              <a:t> architecture, with the separated memory and computation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contrary, SNNs are emulated on specialized neuromorphic computers that follow a non Von-Neumann, in-memory computing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SNNs, each neuron and its synaptic connections represent an integrated memory and computation unit.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architecture allows for massive parallelized computation, and circumvents the performance bottlenecks in Von-</a:t>
            </a:r>
            <a:r>
              <a:rPr lang="en-US" dirty="0" err="1"/>
              <a:t>neumann</a:t>
            </a:r>
            <a:r>
              <a:rPr lang="en-US" dirty="0"/>
              <a:t> computers.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computation is event-based as a neuron in SNN remains idle until it receives spikes from other neurons. This feature makes SNNs highly energy-efficient.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SNNs can implement the same end-to-end functionality as ANNs but with orders of magnitude lower energy consumption. </a:t>
            </a:r>
          </a:p>
        </p:txBody>
      </p:sp>
      <p:sp>
        <p:nvSpPr>
          <p:cNvPr id="4" name="Slide Number Placeholder 3"/>
          <p:cNvSpPr>
            <a:spLocks noGrp="1"/>
          </p:cNvSpPr>
          <p:nvPr>
            <p:ph type="sldNum" sz="quarter" idx="5"/>
          </p:nvPr>
        </p:nvSpPr>
        <p:spPr/>
        <p:txBody>
          <a:bodyPr/>
          <a:lstStyle/>
          <a:p>
            <a:fld id="{756FCFA3-3DA5-4A48-9455-1B7DF9A3C65F}" type="slidenum">
              <a:rPr lang="en-US" smtClean="0"/>
              <a:t>4</a:t>
            </a:fld>
            <a:endParaRPr lang="en-US"/>
          </a:p>
        </p:txBody>
      </p:sp>
    </p:spTree>
    <p:extLst>
      <p:ext uri="{BB962C8B-B14F-4D97-AF65-F5344CB8AC3E}">
        <p14:creationId xmlns:p14="http://schemas.microsoft.com/office/powerpoint/2010/main" val="208638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NimbusRomNo9L-Regu"/>
              </a:rPr>
              <a:t>Recent years, researchers have developed neuromorphic computers that can emulate 10s …. </a:t>
            </a:r>
          </a:p>
          <a:p>
            <a:r>
              <a:rPr lang="en-US" sz="1200" b="0" i="0" u="none" strike="noStrike" baseline="0" dirty="0">
                <a:latin typeface="NimbusRomNo9L-Regu"/>
              </a:rPr>
              <a:t>Examples include Intel </a:t>
            </a:r>
            <a:r>
              <a:rPr lang="en-US" sz="1200" b="0" i="0" u="none" strike="noStrike" baseline="0" dirty="0" err="1">
                <a:latin typeface="NimbusRomNo9L-Regu"/>
              </a:rPr>
              <a:t>Loihi</a:t>
            </a:r>
            <a:r>
              <a:rPr lang="en-US" sz="1200" b="0" i="0" u="none" strike="noStrike" baseline="0" dirty="0">
                <a:latin typeface="NimbusRomNo9L-Regu"/>
              </a:rPr>
              <a:t>, </a:t>
            </a:r>
            <a:r>
              <a:rPr lang="en-US" sz="1200" b="0" i="0" u="none" strike="noStrike" baseline="0" dirty="0" err="1">
                <a:latin typeface="NimbusRomNo9L-Regu"/>
              </a:rPr>
              <a:t>Dynap</a:t>
            </a:r>
            <a:r>
              <a:rPr lang="en-US" sz="1200" b="0" i="0" u="none" strike="noStrike" baseline="0" dirty="0">
                <a:latin typeface="NimbusRomNo9L-Regu"/>
              </a:rPr>
              <a:t> SE, and </a:t>
            </a:r>
            <a:r>
              <a:rPr lang="en-US" sz="1200" b="0" i="0" u="none" strike="noStrike" baseline="0" dirty="0" err="1">
                <a:latin typeface="NimbusRomNo9L-Regu"/>
              </a:rPr>
              <a:t>SpiNNaker</a:t>
            </a:r>
            <a:r>
              <a:rPr lang="en-US" sz="1200" b="0" i="0" u="none" strike="noStrike" baseline="0" dirty="0">
                <a:latin typeface="NimbusRomNo9L-Regu"/>
              </a:rPr>
              <a:t>. </a:t>
            </a:r>
          </a:p>
          <a:p>
            <a:endParaRPr lang="en-US" sz="1200" b="0" i="0" u="none" strike="noStrike" baseline="0" dirty="0">
              <a:latin typeface="NimbusRomNo9L-Regu"/>
            </a:endParaRPr>
          </a:p>
          <a:p>
            <a:r>
              <a:rPr lang="en-US" sz="1200" b="0" i="0" u="none" strike="noStrike" baseline="0" dirty="0">
                <a:latin typeface="NimbusRomNo9L-Regu"/>
              </a:rPr>
              <a:t>Inspired by the concepts in neuromorphic engineering, researchers have also developed neuromorphic sensors that directly produce spike-based readout. </a:t>
            </a:r>
          </a:p>
          <a:p>
            <a:r>
              <a:rPr lang="en-US" sz="1200" b="0" i="0" u="none" strike="noStrike" baseline="0" dirty="0">
                <a:latin typeface="NimbusRomNo9L-Regu"/>
              </a:rPr>
              <a:t>These sensors perform an event-based sensing, only reacting to the change of the environment. </a:t>
            </a:r>
          </a:p>
          <a:p>
            <a:endParaRPr lang="en-US" sz="1200" b="0" i="0" u="none" strike="noStrike" baseline="0" dirty="0">
              <a:latin typeface="NimbusRomNo9L-Regu"/>
            </a:endParaRPr>
          </a:p>
          <a:p>
            <a:r>
              <a:rPr lang="en-US" sz="1200" b="0" i="0" u="none" strike="noStrike" baseline="0" dirty="0">
                <a:latin typeface="NimbusRomNo9L-Regu"/>
              </a:rPr>
              <a:t>One example is the well-known dynamic vision sensor or event camera. </a:t>
            </a:r>
          </a:p>
          <a:p>
            <a:endParaRPr lang="en-US" sz="1200" b="0" i="0" u="none" strike="noStrike" baseline="0" dirty="0">
              <a:latin typeface="NimbusRomNo9L-Regu"/>
            </a:endParaRPr>
          </a:p>
          <a:p>
            <a:r>
              <a:rPr lang="en-US" sz="1200" b="0" i="0" u="none" strike="noStrike" baseline="0" dirty="0">
                <a:latin typeface="NimbusRomNo9L-Regu"/>
              </a:rPr>
              <a:t>Instead of producing frames on a fixed rate, event cameras only react to the change of the brightness of pixels, and produce sequences of spikes. </a:t>
            </a:r>
          </a:p>
          <a:p>
            <a:r>
              <a:rPr lang="en-US" dirty="0"/>
              <a:t>This enables them to attain a high temporal resolution, high dynamic range and low power consumption. </a:t>
            </a:r>
          </a:p>
          <a:p>
            <a:endParaRPr lang="en-US" dirty="0"/>
          </a:p>
          <a:p>
            <a:r>
              <a:rPr lang="en-US" dirty="0"/>
              <a:t>High pixel bandwidth (kHz)</a:t>
            </a:r>
          </a:p>
          <a:p>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5</a:t>
            </a:fld>
            <a:endParaRPr lang="en-US"/>
          </a:p>
        </p:txBody>
      </p:sp>
    </p:spTree>
    <p:extLst>
      <p:ext uri="{BB962C8B-B14F-4D97-AF65-F5344CB8AC3E}">
        <p14:creationId xmlns:p14="http://schemas.microsoft.com/office/powerpoint/2010/main" val="376923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can we bring neuromorphic computing/sensing into the RF domain, and build low-power radar systems? </a:t>
            </a:r>
          </a:p>
        </p:txBody>
      </p:sp>
      <p:sp>
        <p:nvSpPr>
          <p:cNvPr id="4" name="Slide Number Placeholder 3"/>
          <p:cNvSpPr>
            <a:spLocks noGrp="1"/>
          </p:cNvSpPr>
          <p:nvPr>
            <p:ph type="sldNum" sz="quarter" idx="5"/>
          </p:nvPr>
        </p:nvSpPr>
        <p:spPr/>
        <p:txBody>
          <a:bodyPr/>
          <a:lstStyle/>
          <a:p>
            <a:fld id="{756FCFA3-3DA5-4A48-9455-1B7DF9A3C65F}" type="slidenum">
              <a:rPr lang="en-US" smtClean="0"/>
              <a:t>6</a:t>
            </a:fld>
            <a:endParaRPr lang="en-US"/>
          </a:p>
        </p:txBody>
      </p:sp>
    </p:spTree>
    <p:extLst>
      <p:ext uri="{BB962C8B-B14F-4D97-AF65-F5344CB8AC3E}">
        <p14:creationId xmlns:p14="http://schemas.microsoft.com/office/powerpoint/2010/main" val="244114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Let’s first take a look at the existing radar sensing paradigm. The RF front-end first senses the environment and the radar baseband signal is sampled by analog-to-digital converters. </a:t>
            </a:r>
          </a:p>
          <a:p>
            <a:pPr algn="l"/>
            <a:r>
              <a:rPr lang="en-US" sz="1800" b="0" i="0" u="none" strike="noStrike" baseline="0" dirty="0">
                <a:latin typeface="NimbusRomNo9L-Regu"/>
              </a:rPr>
              <a:t>After getting the raw radar samples, the next step is usually to preprocess them by performing FFTs and/or different kinds of filtering. Lastly, the intermediate data is sent into ANNs which have been trained for different tasks. </a:t>
            </a:r>
          </a:p>
          <a:p>
            <a:pPr algn="l"/>
            <a:r>
              <a:rPr lang="en-US" sz="1800" b="0" i="0" u="none" strike="noStrike" baseline="0" dirty="0">
                <a:latin typeface="NimbusRomNo9L-Regu"/>
              </a:rPr>
              <a:t>There are existing “SNN radars” that replace the ANNs with SNNs. As SNNs can only process spike-based input, a spike encoding block is added to map the real values into spike sequences. This encoding is mainly done in software. </a:t>
            </a:r>
          </a:p>
          <a:p>
            <a:pPr algn="l"/>
            <a:r>
              <a:rPr lang="en-US" sz="1800" b="0" i="0" u="none" strike="noStrike" baseline="0" dirty="0">
                <a:latin typeface="NimbusRomNo9L-Regu"/>
              </a:rPr>
              <a:t>Although replacing traditional ANNs with SNNs significantly reduces the power consumption, this paradigm faces several limitations. </a:t>
            </a:r>
          </a:p>
          <a:p>
            <a:pPr algn="l"/>
            <a:r>
              <a:rPr lang="en-US" sz="1800" b="0" i="0" u="none" strike="noStrike" baseline="0" dirty="0">
                <a:latin typeface="NimbusRomNo9L-Regu"/>
              </a:rPr>
              <a:t>Firstly, the RF front-end remains unchanged. It is still consuming relatively high power.  </a:t>
            </a:r>
          </a:p>
          <a:p>
            <a:pPr algn="l"/>
            <a:r>
              <a:rPr lang="en-US" sz="1800" b="0" i="0" u="none" strike="noStrike" baseline="0" dirty="0">
                <a:latin typeface="NimbusRomNo9L-Regu"/>
              </a:rPr>
              <a:t>Secondly, the radar signal preprocessing still relies on von-Neumann computers. They are NOT neuromorphic and the digital sampling and processing adds significant overhead.  As the first two block dominates the power consumption, the benefit of using SNNs is less significant. </a:t>
            </a:r>
          </a:p>
          <a:p>
            <a:pPr algn="l"/>
            <a:r>
              <a:rPr lang="en-US" sz="1800" b="0" i="0" u="none" strike="noStrike" baseline="0" dirty="0">
                <a:latin typeface="NimbusRomNo9L-Regu"/>
              </a:rPr>
              <a:t>To address this issues, we introduce NEURORADAR, a novel low-power radar sensing system that fully exploits the power of neuromorphic sensing and computing.</a:t>
            </a:r>
          </a:p>
          <a:p>
            <a:pPr algn="l"/>
            <a:r>
              <a:rPr lang="en-US" sz="1800" b="0" i="0" u="none" strike="noStrike" baseline="0" dirty="0">
                <a:latin typeface="NimbusRomNo9L-Regu"/>
              </a:rPr>
              <a:t>Firstly, we design a low-profile radar front-end with a minimum power consumption. The front-end is designed in a way that the baseband </a:t>
            </a:r>
            <a:r>
              <a:rPr lang="en-US" sz="1800" b="0" i="0" u="none" strike="noStrike" baseline="0" dirty="0" err="1">
                <a:latin typeface="NimbusRomNo9L-Regu"/>
              </a:rPr>
              <a:t>siganl</a:t>
            </a:r>
            <a:r>
              <a:rPr lang="en-US" sz="1800" b="0" i="0" u="none" strike="noStrike" baseline="0" dirty="0">
                <a:latin typeface="NimbusRomNo9L-Regu"/>
              </a:rPr>
              <a:t> can be directly encoded into spikes using analog spike encoder circuits. These spikes can directly interface with the energy-efficient SNNs.</a:t>
            </a:r>
          </a:p>
          <a:p>
            <a:pPr algn="l"/>
            <a:r>
              <a:rPr lang="en-US" sz="1800" b="0" i="0" u="none" strike="noStrike" baseline="0" dirty="0">
                <a:latin typeface="NimbusRomNo9L-Regu"/>
              </a:rPr>
              <a:t>The end-to-end power consumption is, therefore, orders of magnitude lower than existing SNN radar systems. </a:t>
            </a:r>
          </a:p>
          <a:p>
            <a:pPr algn="l"/>
            <a:r>
              <a:rPr lang="en-US" sz="1800" b="0" i="0" u="none" strike="noStrike" baseline="0" dirty="0">
                <a:latin typeface="NimbusRomNo9L-Regu"/>
              </a:rPr>
              <a:t>Next, I will briefly go over each part of the system.   </a:t>
            </a:r>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7</a:t>
            </a:fld>
            <a:endParaRPr lang="en-US"/>
          </a:p>
        </p:txBody>
      </p:sp>
    </p:spTree>
    <p:extLst>
      <p:ext uri="{BB962C8B-B14F-4D97-AF65-F5344CB8AC3E}">
        <p14:creationId xmlns:p14="http://schemas.microsoft.com/office/powerpoint/2010/main" val="382644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high power consumption of radar front-end stems from the numerous RF components. Here we design a simplified, low-profile radar sensor by removing most of the RF components.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only active RF component remains is a free-running oscillator, which is directly connected to an antenna.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t>NeuroRadar</a:t>
            </a:r>
            <a:r>
              <a:rPr lang="en-US" b="0" i="0" dirty="0"/>
              <a:t> senses the environment using the self-injection locking principle.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SIL is a phenomenon that the frequency of a free-running oscillator is affected by the motion of the reflectors in the vicinity. As the target moves, the frequency of the oscillator changes accordingly.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frequency shift can be demodulated into a voltage signal for next-stage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SIL radar provides a demodulation gain that enhances the motion signal and allows the sensor to maintain a reasonable sensitivity even without amplifiers.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8</a:t>
            </a:fld>
            <a:endParaRPr lang="en-US"/>
          </a:p>
        </p:txBody>
      </p:sp>
    </p:spTree>
    <p:extLst>
      <p:ext uri="{BB962C8B-B14F-4D97-AF65-F5344CB8AC3E}">
        <p14:creationId xmlns:p14="http://schemas.microsoft.com/office/powerpoint/2010/main" val="310066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SIL radars are not without limitations. As they can only detect motion, it provides no absolute range information. </a:t>
            </a:r>
          </a:p>
          <a:p>
            <a:pPr algn="l"/>
            <a:r>
              <a:rPr lang="en-US" sz="1800" b="0" i="0" u="none" strike="noStrike" baseline="0" dirty="0">
                <a:latin typeface="NimbusRomNo9L-Regu"/>
              </a:rPr>
              <a:t>Also, a single sensor also gives no angular information. </a:t>
            </a:r>
          </a:p>
          <a:p>
            <a:pPr algn="l"/>
            <a:r>
              <a:rPr lang="en-US" sz="1800" b="0" i="0" u="none" strike="noStrike" baseline="0" dirty="0">
                <a:latin typeface="NimbusRomNo9L-Regu"/>
              </a:rPr>
              <a:t>To address this issue, we draw inspiration from the compound structures found in certain biological sensing organs, such as our eyes/ears, and employ an array of SIL sensors with distinctive frequencies. </a:t>
            </a:r>
          </a:p>
          <a:p>
            <a:pPr algn="l"/>
            <a:r>
              <a:rPr lang="en-US" sz="1800" b="0" i="0" u="none" strike="noStrike" baseline="0" dirty="0">
                <a:latin typeface="NimbusRomNo9L-Regu"/>
              </a:rPr>
              <a:t>This setup provides a much richer information and allows for more advanced applications. </a:t>
            </a:r>
            <a:endParaRPr lang="en-US" dirty="0"/>
          </a:p>
        </p:txBody>
      </p:sp>
      <p:sp>
        <p:nvSpPr>
          <p:cNvPr id="4" name="Slide Number Placeholder 3"/>
          <p:cNvSpPr>
            <a:spLocks noGrp="1"/>
          </p:cNvSpPr>
          <p:nvPr>
            <p:ph type="sldNum" sz="quarter" idx="5"/>
          </p:nvPr>
        </p:nvSpPr>
        <p:spPr/>
        <p:txBody>
          <a:bodyPr/>
          <a:lstStyle/>
          <a:p>
            <a:fld id="{756FCFA3-3DA5-4A48-9455-1B7DF9A3C65F}" type="slidenum">
              <a:rPr lang="en-US" smtClean="0"/>
              <a:t>9</a:t>
            </a:fld>
            <a:endParaRPr lang="en-US"/>
          </a:p>
        </p:txBody>
      </p:sp>
    </p:spTree>
    <p:extLst>
      <p:ext uri="{BB962C8B-B14F-4D97-AF65-F5344CB8AC3E}">
        <p14:creationId xmlns:p14="http://schemas.microsoft.com/office/powerpoint/2010/main" val="213030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19734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56639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68325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658600" y="6416675"/>
            <a:ext cx="457200" cy="365125"/>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Tree>
    <p:extLst>
      <p:ext uri="{BB962C8B-B14F-4D97-AF65-F5344CB8AC3E}">
        <p14:creationId xmlns:p14="http://schemas.microsoft.com/office/powerpoint/2010/main" val="51515978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33286" y="46038"/>
            <a:ext cx="10220556" cy="1143000"/>
          </a:xfrm>
        </p:spPr>
        <p:txBody>
          <a:bodyPr>
            <a:normAutofit/>
          </a:bodyPr>
          <a:lstStyle>
            <a:lvl1pPr algn="l">
              <a:defRPr sz="3200" b="1">
                <a:solidFill>
                  <a:srgbClr val="0000CC"/>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8" name="Group 7"/>
          <p:cNvGrpSpPr/>
          <p:nvPr userDrawn="1"/>
        </p:nvGrpSpPr>
        <p:grpSpPr>
          <a:xfrm>
            <a:off x="556846" y="228600"/>
            <a:ext cx="11060722" cy="1066800"/>
            <a:chOff x="378540" y="381000"/>
            <a:chExt cx="8409036" cy="1143000"/>
          </a:xfrm>
        </p:grpSpPr>
        <p:cxnSp>
          <p:nvCxnSpPr>
            <p:cNvPr id="9" name="Straight Connector 8"/>
            <p:cNvCxnSpPr/>
            <p:nvPr/>
          </p:nvCxnSpPr>
          <p:spPr>
            <a:xfrm>
              <a:off x="459660" y="1295400"/>
              <a:ext cx="815340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540" y="1344564"/>
              <a:ext cx="8409036"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572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0104" y="3810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a:xfrm>
            <a:off x="11568608" y="6416675"/>
            <a:ext cx="547192" cy="324693"/>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
        <p:nvSpPr>
          <p:cNvPr id="7" name="文本占位符 6">
            <a:extLst>
              <a:ext uri="{FF2B5EF4-FFF2-40B4-BE49-F238E27FC236}">
                <a16:creationId xmlns:a16="http://schemas.microsoft.com/office/drawing/2014/main" id="{08D0DB9D-5850-201F-3B13-41E13757F448}"/>
              </a:ext>
            </a:extLst>
          </p:cNvPr>
          <p:cNvSpPr>
            <a:spLocks noGrp="1"/>
          </p:cNvSpPr>
          <p:nvPr>
            <p:ph type="body" sz="quarter" idx="13"/>
          </p:nvPr>
        </p:nvSpPr>
        <p:spPr>
          <a:xfrm>
            <a:off x="627186" y="1406768"/>
            <a:ext cx="11060722" cy="4964021"/>
          </a:xfrm>
        </p:spPr>
        <p:txBody>
          <a:bodyPr/>
          <a:lstStyle>
            <a:lvl1pPr marL="228600" indent="-228600">
              <a:buClr>
                <a:srgbClr val="0000CC"/>
              </a:buClr>
              <a:buFont typeface="Wingdings" panose="05000000000000000000" pitchFamily="2" charset="2"/>
              <a:buChar char="Ø"/>
              <a:defRPr>
                <a:latin typeface="Arial" panose="020B0604020202020204" pitchFamily="34" charset="0"/>
                <a:cs typeface="Arial" panose="020B0604020202020204" pitchFamily="34" charset="0"/>
              </a:defRPr>
            </a:lvl1pPr>
            <a:lvl2pPr marL="685800" indent="-228600">
              <a:buClr>
                <a:srgbClr val="0000CC"/>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0000CC"/>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0000CC"/>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0000CC"/>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10730054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4854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30921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53678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290319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57234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8343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2196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8949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F0F36-B134-4CB9-98F9-B80EB9BD99C0}" type="slidenum">
              <a:rPr lang="en-US" smtClean="0"/>
              <a:t>‹#›</a:t>
            </a:fld>
            <a:endParaRPr lang="en-US"/>
          </a:p>
        </p:txBody>
      </p:sp>
    </p:spTree>
    <p:extLst>
      <p:ext uri="{BB962C8B-B14F-4D97-AF65-F5344CB8AC3E}">
        <p14:creationId xmlns:p14="http://schemas.microsoft.com/office/powerpoint/2010/main" val="141772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5.sv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77994" y="1631625"/>
            <a:ext cx="10763157" cy="1200329"/>
          </a:xfrm>
          <a:prstGeom prst="rect">
            <a:avLst/>
          </a:prstGeom>
          <a:noFill/>
          <a:ln w="9525">
            <a:noFill/>
            <a:miter lim="800000"/>
            <a:headEnd/>
            <a:tailEnd/>
          </a:ln>
          <a:effectLst/>
        </p:spPr>
        <p:txBody>
          <a:bodyPr wrap="square">
            <a:spAutoFit/>
          </a:bodyPr>
          <a:lstStyle/>
          <a:p>
            <a:pPr algn="ctr">
              <a:spcBef>
                <a:spcPct val="50000"/>
              </a:spcBef>
              <a:defRPr/>
            </a:pPr>
            <a:r>
              <a:rPr lang="en-US" altLang="zh-CN" sz="3600" b="1" dirty="0" err="1">
                <a:solidFill>
                  <a:srgbClr val="0033CC"/>
                </a:solidFill>
                <a:effectLst>
                  <a:outerShdw blurRad="38100" dist="38100" dir="2700000" algn="tl">
                    <a:srgbClr val="C0C0C0"/>
                  </a:outerShdw>
                </a:effectLst>
                <a:latin typeface="Arial" pitchFamily="34" charset="0"/>
                <a:cs typeface="Arial" pitchFamily="34" charset="0"/>
              </a:rPr>
              <a:t>NeuroRadar</a:t>
            </a:r>
            <a:r>
              <a:rPr lang="en-US" altLang="zh-CN" sz="3600" b="1" dirty="0">
                <a:solidFill>
                  <a:srgbClr val="0033CC"/>
                </a:solidFill>
                <a:effectLst>
                  <a:outerShdw blurRad="38100" dist="38100" dir="2700000" algn="tl">
                    <a:srgbClr val="C0C0C0"/>
                  </a:outerShdw>
                </a:effectLst>
                <a:latin typeface="Arial" pitchFamily="34" charset="0"/>
                <a:cs typeface="Arial" pitchFamily="34" charset="0"/>
              </a:rPr>
              <a:t>: A Neuromorphic Radar Sensor for Low-Power IoT Systems</a:t>
            </a:r>
          </a:p>
        </p:txBody>
      </p:sp>
      <p:sp>
        <p:nvSpPr>
          <p:cNvPr id="3" name="Text Box 9"/>
          <p:cNvSpPr txBox="1">
            <a:spLocks noChangeArrowheads="1"/>
          </p:cNvSpPr>
          <p:nvPr/>
        </p:nvSpPr>
        <p:spPr bwMode="auto">
          <a:xfrm>
            <a:off x="408223" y="3564382"/>
            <a:ext cx="11375553" cy="461665"/>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zh-CN" sz="2400" b="1" dirty="0">
                <a:effectLst>
                  <a:outerShdw blurRad="38100" dist="38100" dir="2700000" algn="tl">
                    <a:srgbClr val="C0C0C0"/>
                  </a:outerShdw>
                </a:effectLst>
                <a:latin typeface="Arial" pitchFamily="34" charset="0"/>
                <a:cs typeface="Arial" pitchFamily="34" charset="0"/>
              </a:rPr>
              <a:t>Kai Zheng, </a:t>
            </a:r>
            <a:r>
              <a:rPr lang="en-US" altLang="zh-CN" sz="2400" dirty="0">
                <a:latin typeface="Arial" pitchFamily="34" charset="0"/>
                <a:cs typeface="Arial" pitchFamily="34" charset="0"/>
              </a:rPr>
              <a:t>Kun Qian, Timothy Woodford, </a:t>
            </a:r>
            <a:r>
              <a:rPr lang="en-US" altLang="zh-CN" sz="2400" dirty="0" err="1">
                <a:latin typeface="Arial" pitchFamily="34" charset="0"/>
                <a:cs typeface="Arial" pitchFamily="34" charset="0"/>
              </a:rPr>
              <a:t>Xinyu</a:t>
            </a:r>
            <a:r>
              <a:rPr lang="en-US" altLang="zh-CN" sz="2400" dirty="0">
                <a:latin typeface="Arial" pitchFamily="34" charset="0"/>
                <a:cs typeface="Arial" pitchFamily="34" charset="0"/>
              </a:rPr>
              <a:t> Zhang</a:t>
            </a:r>
          </a:p>
        </p:txBody>
      </p:sp>
      <p:grpSp>
        <p:nvGrpSpPr>
          <p:cNvPr id="5" name="Group 4"/>
          <p:cNvGrpSpPr/>
          <p:nvPr/>
        </p:nvGrpSpPr>
        <p:grpSpPr>
          <a:xfrm>
            <a:off x="2247137" y="4582768"/>
            <a:ext cx="7697724" cy="88900"/>
            <a:chOff x="975360" y="920750"/>
            <a:chExt cx="7697724" cy="63500"/>
          </a:xfrm>
        </p:grpSpPr>
        <p:sp>
          <p:nvSpPr>
            <p:cNvPr id="6" name="AutoShape 3"/>
            <p:cNvSpPr>
              <a:spLocks noChangeArrowheads="1"/>
            </p:cNvSpPr>
            <p:nvPr/>
          </p:nvSpPr>
          <p:spPr bwMode="auto">
            <a:xfrm flipH="1">
              <a:off x="97536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7" name="AutoShape 3"/>
            <p:cNvSpPr>
              <a:spLocks noChangeArrowheads="1"/>
            </p:cNvSpPr>
            <p:nvPr/>
          </p:nvSpPr>
          <p:spPr bwMode="auto">
            <a:xfrm>
              <a:off x="480060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grpSp>
      <p:sp>
        <p:nvSpPr>
          <p:cNvPr id="4" name="Text Box 9">
            <a:extLst>
              <a:ext uri="{FF2B5EF4-FFF2-40B4-BE49-F238E27FC236}">
                <a16:creationId xmlns:a16="http://schemas.microsoft.com/office/drawing/2014/main" id="{C6E8DD45-F848-AD5B-0210-2FE8152E9B82}"/>
              </a:ext>
            </a:extLst>
          </p:cNvPr>
          <p:cNvSpPr txBox="1">
            <a:spLocks noChangeArrowheads="1"/>
          </p:cNvSpPr>
          <p:nvPr/>
        </p:nvSpPr>
        <p:spPr bwMode="auto">
          <a:xfrm>
            <a:off x="3762780" y="5782413"/>
            <a:ext cx="4898671" cy="400110"/>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zh-CN" sz="2000" b="1" dirty="0">
                <a:solidFill>
                  <a:srgbClr val="182B49"/>
                </a:solidFill>
                <a:latin typeface="Arial" pitchFamily="34" charset="0"/>
                <a:cs typeface="Arial" pitchFamily="34" charset="0"/>
              </a:rPr>
              <a:t>Electrical and Computer Engineering </a:t>
            </a:r>
          </a:p>
        </p:txBody>
      </p:sp>
      <p:sp>
        <p:nvSpPr>
          <p:cNvPr id="8" name="灯片编号占位符 3">
            <a:extLst>
              <a:ext uri="{FF2B5EF4-FFF2-40B4-BE49-F238E27FC236}">
                <a16:creationId xmlns:a16="http://schemas.microsoft.com/office/drawing/2014/main" id="{FFF1800E-9A76-B2E1-4AD9-99A7C17821A0}"/>
              </a:ext>
            </a:extLst>
          </p:cNvPr>
          <p:cNvSpPr>
            <a:spLocks noGrp="1"/>
          </p:cNvSpPr>
          <p:nvPr>
            <p:ph type="sldNum" sz="quarter" idx="12"/>
          </p:nvPr>
        </p:nvSpPr>
        <p:spPr>
          <a:xfrm>
            <a:off x="11568608" y="6416675"/>
            <a:ext cx="547192" cy="324693"/>
          </a:xfrm>
        </p:spPr>
        <p:txBody>
          <a:bodyPr/>
          <a:lstStyle/>
          <a:p>
            <a:fld id="{BB86FE79-B0DA-433D-A67F-F5D6BFD13937}" type="slidenum">
              <a:rPr lang="en-US" smtClean="0"/>
              <a:pPr/>
              <a:t>1</a:t>
            </a:fld>
            <a:endParaRPr lang="en-US" dirty="0"/>
          </a:p>
        </p:txBody>
      </p:sp>
      <p:sp>
        <p:nvSpPr>
          <p:cNvPr id="9" name="Text Box 9">
            <a:extLst>
              <a:ext uri="{FF2B5EF4-FFF2-40B4-BE49-F238E27FC236}">
                <a16:creationId xmlns:a16="http://schemas.microsoft.com/office/drawing/2014/main" id="{101D4BB2-70CB-E676-EED4-34FE1554FF6F}"/>
              </a:ext>
            </a:extLst>
          </p:cNvPr>
          <p:cNvSpPr txBox="1">
            <a:spLocks noChangeArrowheads="1"/>
          </p:cNvSpPr>
          <p:nvPr/>
        </p:nvSpPr>
        <p:spPr bwMode="auto">
          <a:xfrm>
            <a:off x="76200" y="6416675"/>
            <a:ext cx="4554363" cy="338554"/>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tLang="zh-CN" sz="1600" dirty="0">
                <a:latin typeface="Arial" pitchFamily="34" charset="0"/>
                <a:cs typeface="Arial" pitchFamily="34" charset="0"/>
              </a:rPr>
              <a:t>Personal Page: https://kaizheng28.github.io</a:t>
            </a:r>
          </a:p>
        </p:txBody>
      </p:sp>
      <p:pic>
        <p:nvPicPr>
          <p:cNvPr id="1032" name="Picture 8" descr="UC San Diego">
            <a:extLst>
              <a:ext uri="{FF2B5EF4-FFF2-40B4-BE49-F238E27FC236}">
                <a16:creationId xmlns:a16="http://schemas.microsoft.com/office/drawing/2014/main" id="{A056375A-9378-66A9-A8DD-A8AF25DD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316" y="5008031"/>
            <a:ext cx="3657600"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2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EF0F-83EC-2213-2144-EB64D6EFDB60}"/>
              </a:ext>
            </a:extLst>
          </p:cNvPr>
          <p:cNvSpPr>
            <a:spLocks noGrp="1"/>
          </p:cNvSpPr>
          <p:nvPr>
            <p:ph type="title"/>
          </p:nvPr>
        </p:nvSpPr>
        <p:spPr/>
        <p:txBody>
          <a:bodyPr/>
          <a:lstStyle/>
          <a:p>
            <a:r>
              <a:rPr lang="en-US" dirty="0"/>
              <a:t>Spike Encoder </a:t>
            </a:r>
          </a:p>
        </p:txBody>
      </p:sp>
      <p:sp>
        <p:nvSpPr>
          <p:cNvPr id="3" name="Text Placeholder 2">
            <a:extLst>
              <a:ext uri="{FF2B5EF4-FFF2-40B4-BE49-F238E27FC236}">
                <a16:creationId xmlns:a16="http://schemas.microsoft.com/office/drawing/2014/main" id="{68C4F7C9-5A8B-1E22-8769-39B7428ED754}"/>
              </a:ext>
            </a:extLst>
          </p:cNvPr>
          <p:cNvSpPr>
            <a:spLocks noGrp="1"/>
          </p:cNvSpPr>
          <p:nvPr>
            <p:ph type="body" sz="quarter" idx="13"/>
          </p:nvPr>
        </p:nvSpPr>
        <p:spPr/>
        <p:txBody>
          <a:bodyPr/>
          <a:lstStyle/>
          <a:p>
            <a:r>
              <a:rPr lang="en-US" dirty="0"/>
              <a:t>Encode the motion information into the spike sequences.</a:t>
            </a:r>
          </a:p>
          <a:p>
            <a:r>
              <a:rPr lang="en-US" dirty="0"/>
              <a:t>Spike rate encoding.</a:t>
            </a:r>
          </a:p>
          <a:p>
            <a:r>
              <a:rPr lang="en-US" dirty="0"/>
              <a:t>1 sensor </a:t>
            </a:r>
            <a:r>
              <a:rPr lang="en-US" dirty="0">
                <a:sym typeface="Wingdings" panose="05000000000000000000" pitchFamily="2" charset="2"/>
              </a:rPr>
              <a:t> </a:t>
            </a:r>
            <a:r>
              <a:rPr lang="en-US" dirty="0"/>
              <a:t>2 spike channels (+/-). </a:t>
            </a:r>
          </a:p>
        </p:txBody>
      </p:sp>
      <p:pic>
        <p:nvPicPr>
          <p:cNvPr id="5" name="Picture 4">
            <a:extLst>
              <a:ext uri="{FF2B5EF4-FFF2-40B4-BE49-F238E27FC236}">
                <a16:creationId xmlns:a16="http://schemas.microsoft.com/office/drawing/2014/main" id="{14C64791-AB37-79E7-B93C-C093B0E22136}"/>
              </a:ext>
            </a:extLst>
          </p:cNvPr>
          <p:cNvPicPr>
            <a:picLocks noChangeAspect="1"/>
          </p:cNvPicPr>
          <p:nvPr/>
        </p:nvPicPr>
        <p:blipFill>
          <a:blip r:embed="rId3"/>
          <a:stretch>
            <a:fillRect/>
          </a:stretch>
        </p:blipFill>
        <p:spPr>
          <a:xfrm>
            <a:off x="7466568" y="3225125"/>
            <a:ext cx="3374978" cy="2372653"/>
          </a:xfrm>
          <a:prstGeom prst="rect">
            <a:avLst/>
          </a:prstGeom>
        </p:spPr>
      </p:pic>
      <p:pic>
        <p:nvPicPr>
          <p:cNvPr id="7" name="Picture 6">
            <a:extLst>
              <a:ext uri="{FF2B5EF4-FFF2-40B4-BE49-F238E27FC236}">
                <a16:creationId xmlns:a16="http://schemas.microsoft.com/office/drawing/2014/main" id="{94AEA687-4222-031B-2931-2231B7E595DF}"/>
              </a:ext>
            </a:extLst>
          </p:cNvPr>
          <p:cNvPicPr>
            <a:picLocks noChangeAspect="1"/>
          </p:cNvPicPr>
          <p:nvPr/>
        </p:nvPicPr>
        <p:blipFill>
          <a:blip r:embed="rId4"/>
          <a:stretch>
            <a:fillRect/>
          </a:stretch>
        </p:blipFill>
        <p:spPr>
          <a:xfrm>
            <a:off x="1259493" y="3069928"/>
            <a:ext cx="5311600" cy="2876964"/>
          </a:xfrm>
          <a:prstGeom prst="rect">
            <a:avLst/>
          </a:prstGeom>
        </p:spPr>
      </p:pic>
      <p:sp>
        <p:nvSpPr>
          <p:cNvPr id="8" name="文本框 6">
            <a:extLst>
              <a:ext uri="{FF2B5EF4-FFF2-40B4-BE49-F238E27FC236}">
                <a16:creationId xmlns:a16="http://schemas.microsoft.com/office/drawing/2014/main" id="{0D100CC7-DD94-C09D-9DB3-C0BABEEEAD2E}"/>
              </a:ext>
            </a:extLst>
          </p:cNvPr>
          <p:cNvSpPr txBox="1"/>
          <p:nvPr/>
        </p:nvSpPr>
        <p:spPr>
          <a:xfrm>
            <a:off x="1536381" y="5907229"/>
            <a:ext cx="5034712" cy="461665"/>
          </a:xfrm>
          <a:prstGeom prst="rect">
            <a:avLst/>
          </a:prstGeom>
          <a:noFill/>
        </p:spPr>
        <p:txBody>
          <a:bodyPr wrap="square">
            <a:spAutoFit/>
          </a:bodyPr>
          <a:lstStyle/>
          <a:p>
            <a:pPr algn="ctr"/>
            <a:r>
              <a:rPr lang="en-US" sz="2400" dirty="0"/>
              <a:t>(a) Spike encoder (asynchronous) </a:t>
            </a:r>
          </a:p>
        </p:txBody>
      </p:sp>
      <p:sp>
        <p:nvSpPr>
          <p:cNvPr id="9" name="文本框 6">
            <a:extLst>
              <a:ext uri="{FF2B5EF4-FFF2-40B4-BE49-F238E27FC236}">
                <a16:creationId xmlns:a16="http://schemas.microsoft.com/office/drawing/2014/main" id="{73B75B1F-1499-1715-0F9D-E5EA2253B591}"/>
              </a:ext>
            </a:extLst>
          </p:cNvPr>
          <p:cNvSpPr txBox="1"/>
          <p:nvPr/>
        </p:nvSpPr>
        <p:spPr>
          <a:xfrm>
            <a:off x="7532938" y="5635914"/>
            <a:ext cx="3242238" cy="830997"/>
          </a:xfrm>
          <a:prstGeom prst="rect">
            <a:avLst/>
          </a:prstGeom>
          <a:noFill/>
        </p:spPr>
        <p:txBody>
          <a:bodyPr wrap="square">
            <a:spAutoFit/>
          </a:bodyPr>
          <a:lstStyle/>
          <a:p>
            <a:pPr algn="ctr"/>
            <a:r>
              <a:rPr lang="en-US" sz="2400" dirty="0"/>
              <a:t>(b) Spike representation of a continuous signal</a:t>
            </a:r>
          </a:p>
        </p:txBody>
      </p:sp>
      <p:sp>
        <p:nvSpPr>
          <p:cNvPr id="4" name="Slide Number Placeholder 3">
            <a:extLst>
              <a:ext uri="{FF2B5EF4-FFF2-40B4-BE49-F238E27FC236}">
                <a16:creationId xmlns:a16="http://schemas.microsoft.com/office/drawing/2014/main" id="{83B94B8A-635B-BAE2-D672-38C8205D5E9D}"/>
              </a:ext>
            </a:extLst>
          </p:cNvPr>
          <p:cNvSpPr>
            <a:spLocks noGrp="1"/>
          </p:cNvSpPr>
          <p:nvPr>
            <p:ph type="sldNum" sz="quarter" idx="12"/>
          </p:nvPr>
        </p:nvSpPr>
        <p:spPr/>
        <p:txBody>
          <a:bodyPr/>
          <a:lstStyle/>
          <a:p>
            <a:fld id="{9E617D81-C3C2-4942-A81E-0DE90F43241E}" type="slidenum">
              <a:rPr lang="en-US" smtClean="0"/>
              <a:pPr/>
              <a:t>10</a:t>
            </a:fld>
            <a:endParaRPr lang="en-US" dirty="0"/>
          </a:p>
        </p:txBody>
      </p:sp>
    </p:spTree>
    <p:extLst>
      <p:ext uri="{BB962C8B-B14F-4D97-AF65-F5344CB8AC3E}">
        <p14:creationId xmlns:p14="http://schemas.microsoft.com/office/powerpoint/2010/main" val="160877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9B28-C06B-EAE1-D844-283D285224CF}"/>
              </a:ext>
            </a:extLst>
          </p:cNvPr>
          <p:cNvSpPr>
            <a:spLocks noGrp="1"/>
          </p:cNvSpPr>
          <p:nvPr>
            <p:ph type="title"/>
          </p:nvPr>
        </p:nvSpPr>
        <p:spPr/>
        <p:txBody>
          <a:bodyPr/>
          <a:lstStyle/>
          <a:p>
            <a:r>
              <a:rPr lang="en-US" dirty="0"/>
              <a:t>SNN Design</a:t>
            </a:r>
          </a:p>
        </p:txBody>
      </p:sp>
      <p:grpSp>
        <p:nvGrpSpPr>
          <p:cNvPr id="7" name="Group 6">
            <a:extLst>
              <a:ext uri="{FF2B5EF4-FFF2-40B4-BE49-F238E27FC236}">
                <a16:creationId xmlns:a16="http://schemas.microsoft.com/office/drawing/2014/main" id="{F6D3A950-975B-61E9-BB54-B006E38563B1}"/>
              </a:ext>
            </a:extLst>
          </p:cNvPr>
          <p:cNvGrpSpPr/>
          <p:nvPr/>
        </p:nvGrpSpPr>
        <p:grpSpPr>
          <a:xfrm>
            <a:off x="1158382" y="1857070"/>
            <a:ext cx="9770363" cy="2481329"/>
            <a:chOff x="4993853" y="3031298"/>
            <a:chExt cx="6570961" cy="1432013"/>
          </a:xfrm>
        </p:grpSpPr>
        <p:sp>
          <p:nvSpPr>
            <p:cNvPr id="8" name="Rectangle 7">
              <a:extLst>
                <a:ext uri="{FF2B5EF4-FFF2-40B4-BE49-F238E27FC236}">
                  <a16:creationId xmlns:a16="http://schemas.microsoft.com/office/drawing/2014/main" id="{1268FA7F-3F49-AB62-6AA7-87A3CFF71C03}"/>
                </a:ext>
              </a:extLst>
            </p:cNvPr>
            <p:cNvSpPr/>
            <p:nvPr/>
          </p:nvSpPr>
          <p:spPr>
            <a:xfrm>
              <a:off x="6649832" y="3084585"/>
              <a:ext cx="220331" cy="232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A14F0-FBBB-05D5-A227-A461FF52E290}"/>
                </a:ext>
              </a:extLst>
            </p:cNvPr>
            <p:cNvSpPr/>
            <p:nvPr/>
          </p:nvSpPr>
          <p:spPr>
            <a:xfrm>
              <a:off x="6520526" y="3233492"/>
              <a:ext cx="220331" cy="232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3EB504-86FB-BA18-52E6-1DA9990972CB}"/>
                </a:ext>
              </a:extLst>
            </p:cNvPr>
            <p:cNvSpPr/>
            <p:nvPr/>
          </p:nvSpPr>
          <p:spPr>
            <a:xfrm>
              <a:off x="6403189" y="3392519"/>
              <a:ext cx="220331" cy="232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089AB9-B5D6-7D11-F7C8-C739F2422F60}"/>
                </a:ext>
              </a:extLst>
            </p:cNvPr>
            <p:cNvSpPr/>
            <p:nvPr/>
          </p:nvSpPr>
          <p:spPr>
            <a:xfrm>
              <a:off x="6289503" y="3566476"/>
              <a:ext cx="220331" cy="232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AAF944-3142-E3C5-B760-259F59777C90}"/>
                </a:ext>
              </a:extLst>
            </p:cNvPr>
            <p:cNvSpPr/>
            <p:nvPr/>
          </p:nvSpPr>
          <p:spPr>
            <a:xfrm>
              <a:off x="9255152" y="3031298"/>
              <a:ext cx="1122237" cy="1066781"/>
            </a:xfrm>
            <a:prstGeom prst="rect">
              <a:avLst/>
            </a:prstGeom>
            <a:noFill/>
            <a:ln w="2857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cxnSp>
          <p:nvCxnSpPr>
            <p:cNvPr id="13" name="Straight Arrow Connector 12">
              <a:extLst>
                <a:ext uri="{FF2B5EF4-FFF2-40B4-BE49-F238E27FC236}">
                  <a16:creationId xmlns:a16="http://schemas.microsoft.com/office/drawing/2014/main" id="{FDFC402D-5BC7-1315-B8AB-7B16866ADE33}"/>
                </a:ext>
              </a:extLst>
            </p:cNvPr>
            <p:cNvCxnSpPr>
              <a:cxnSpLocks/>
            </p:cNvCxnSpPr>
            <p:nvPr/>
          </p:nvCxnSpPr>
          <p:spPr>
            <a:xfrm flipV="1">
              <a:off x="5674783" y="3567865"/>
              <a:ext cx="238142" cy="2272"/>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14" name="Rectangle 13">
              <a:extLst>
                <a:ext uri="{FF2B5EF4-FFF2-40B4-BE49-F238E27FC236}">
                  <a16:creationId xmlns:a16="http://schemas.microsoft.com/office/drawing/2014/main" id="{701766F8-BDC0-B9C1-5847-19AC5DAABACA}"/>
                </a:ext>
              </a:extLst>
            </p:cNvPr>
            <p:cNvSpPr/>
            <p:nvPr/>
          </p:nvSpPr>
          <p:spPr>
            <a:xfrm>
              <a:off x="5912925" y="3034475"/>
              <a:ext cx="1136585" cy="1066780"/>
            </a:xfrm>
            <a:prstGeom prst="rect">
              <a:avLst/>
            </a:prstGeom>
            <a:noFill/>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chemeClr val="accent5">
                    <a:lumMod val="75000"/>
                  </a:schemeClr>
                </a:solidFill>
              </a:endParaRPr>
            </a:p>
          </p:txBody>
        </p:sp>
        <p:grpSp>
          <p:nvGrpSpPr>
            <p:cNvPr id="15" name="Group 14">
              <a:extLst>
                <a:ext uri="{FF2B5EF4-FFF2-40B4-BE49-F238E27FC236}">
                  <a16:creationId xmlns:a16="http://schemas.microsoft.com/office/drawing/2014/main" id="{1B6FF8E9-B243-6559-3FFD-7916F5D45273}"/>
                </a:ext>
              </a:extLst>
            </p:cNvPr>
            <p:cNvGrpSpPr/>
            <p:nvPr/>
          </p:nvGrpSpPr>
          <p:grpSpPr>
            <a:xfrm>
              <a:off x="7048362" y="3235679"/>
              <a:ext cx="345496" cy="695238"/>
              <a:chOff x="2219133" y="351427"/>
              <a:chExt cx="640296" cy="809991"/>
            </a:xfrm>
          </p:grpSpPr>
          <p:cxnSp>
            <p:nvCxnSpPr>
              <p:cNvPr id="80" name="Straight Arrow Connector 79">
                <a:extLst>
                  <a:ext uri="{FF2B5EF4-FFF2-40B4-BE49-F238E27FC236}">
                    <a16:creationId xmlns:a16="http://schemas.microsoft.com/office/drawing/2014/main" id="{972FA956-BF58-681E-386A-5E1C9FA160AB}"/>
                  </a:ext>
                </a:extLst>
              </p:cNvPr>
              <p:cNvCxnSpPr>
                <a:cxnSpLocks/>
              </p:cNvCxnSpPr>
              <p:nvPr/>
            </p:nvCxnSpPr>
            <p:spPr>
              <a:xfrm>
                <a:off x="2229780" y="351427"/>
                <a:ext cx="621740" cy="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81" name="Straight Arrow Connector 80">
                <a:extLst>
                  <a:ext uri="{FF2B5EF4-FFF2-40B4-BE49-F238E27FC236}">
                    <a16:creationId xmlns:a16="http://schemas.microsoft.com/office/drawing/2014/main" id="{DE5057DF-A308-43B1-102D-AD0523B7224B}"/>
                  </a:ext>
                </a:extLst>
              </p:cNvPr>
              <p:cNvCxnSpPr>
                <a:cxnSpLocks/>
              </p:cNvCxnSpPr>
              <p:nvPr/>
            </p:nvCxnSpPr>
            <p:spPr>
              <a:xfrm>
                <a:off x="2219133" y="753566"/>
                <a:ext cx="632387" cy="1"/>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82" name="Straight Arrow Connector 81">
                <a:extLst>
                  <a:ext uri="{FF2B5EF4-FFF2-40B4-BE49-F238E27FC236}">
                    <a16:creationId xmlns:a16="http://schemas.microsoft.com/office/drawing/2014/main" id="{CA6FAECE-7D2C-F2B8-0F79-C559E7B0C6FD}"/>
                  </a:ext>
                </a:extLst>
              </p:cNvPr>
              <p:cNvCxnSpPr>
                <a:cxnSpLocks/>
              </p:cNvCxnSpPr>
              <p:nvPr/>
            </p:nvCxnSpPr>
            <p:spPr>
              <a:xfrm>
                <a:off x="2237689" y="956823"/>
                <a:ext cx="613831" cy="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83" name="Straight Arrow Connector 82">
                <a:extLst>
                  <a:ext uri="{FF2B5EF4-FFF2-40B4-BE49-F238E27FC236}">
                    <a16:creationId xmlns:a16="http://schemas.microsoft.com/office/drawing/2014/main" id="{1F3F376F-A350-8A69-0C06-E9E9BDAE3410}"/>
                  </a:ext>
                </a:extLst>
              </p:cNvPr>
              <p:cNvCxnSpPr>
                <a:cxnSpLocks/>
              </p:cNvCxnSpPr>
              <p:nvPr/>
            </p:nvCxnSpPr>
            <p:spPr>
              <a:xfrm>
                <a:off x="2237689" y="558271"/>
                <a:ext cx="621740" cy="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84" name="Straight Arrow Connector 83">
                <a:extLst>
                  <a:ext uri="{FF2B5EF4-FFF2-40B4-BE49-F238E27FC236}">
                    <a16:creationId xmlns:a16="http://schemas.microsoft.com/office/drawing/2014/main" id="{1B23D529-DFC3-E103-9BE7-B19F075C9696}"/>
                  </a:ext>
                </a:extLst>
              </p:cNvPr>
              <p:cNvCxnSpPr>
                <a:cxnSpLocks/>
              </p:cNvCxnSpPr>
              <p:nvPr/>
            </p:nvCxnSpPr>
            <p:spPr>
              <a:xfrm>
                <a:off x="2242858" y="1161418"/>
                <a:ext cx="616571" cy="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
          <p:nvSpPr>
            <p:cNvPr id="16" name="Rectangle 15">
              <a:extLst>
                <a:ext uri="{FF2B5EF4-FFF2-40B4-BE49-F238E27FC236}">
                  <a16:creationId xmlns:a16="http://schemas.microsoft.com/office/drawing/2014/main" id="{073D1FEC-C687-C507-84D0-54C2D4FA8AC4}"/>
                </a:ext>
              </a:extLst>
            </p:cNvPr>
            <p:cNvSpPr/>
            <p:nvPr/>
          </p:nvSpPr>
          <p:spPr>
            <a:xfrm rot="16200000">
              <a:off x="7679329" y="2763124"/>
              <a:ext cx="1066781" cy="160947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6DD42202-5998-528F-DB91-DADE4A01AFC9}"/>
                </a:ext>
              </a:extLst>
            </p:cNvPr>
            <p:cNvSpPr/>
            <p:nvPr/>
          </p:nvSpPr>
          <p:spPr>
            <a:xfrm>
              <a:off x="7451505" y="3100593"/>
              <a:ext cx="83820" cy="93725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799379-A633-84D5-3515-E8591E67D072}"/>
                </a:ext>
              </a:extLst>
            </p:cNvPr>
            <p:cNvSpPr/>
            <p:nvPr/>
          </p:nvSpPr>
          <p:spPr>
            <a:xfrm>
              <a:off x="7579087" y="3291648"/>
              <a:ext cx="145490" cy="5298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9089022-5A1A-CD08-BCF7-E4E9A183467F}"/>
                </a:ext>
              </a:extLst>
            </p:cNvPr>
            <p:cNvSpPr txBox="1"/>
            <p:nvPr/>
          </p:nvSpPr>
          <p:spPr>
            <a:xfrm>
              <a:off x="9124563" y="4093979"/>
              <a:ext cx="1383413" cy="369332"/>
            </a:xfrm>
            <a:prstGeom prst="rect">
              <a:avLst/>
            </a:prstGeom>
            <a:noFill/>
          </p:spPr>
          <p:txBody>
            <a:bodyPr wrap="square">
              <a:spAutoFit/>
            </a:bodyPr>
            <a:lstStyle/>
            <a:p>
              <a:pPr algn="ctr"/>
              <a:r>
                <a:rPr lang="en-US" altLang="zh-CN" b="1" dirty="0">
                  <a:solidFill>
                    <a:srgbClr val="FFC000"/>
                  </a:solidFill>
                </a:rPr>
                <a:t>Decoder</a:t>
              </a:r>
              <a:endParaRPr lang="en-US" b="1" dirty="0">
                <a:solidFill>
                  <a:srgbClr val="FFC000"/>
                </a:solidFill>
              </a:endParaRPr>
            </a:p>
          </p:txBody>
        </p:sp>
        <p:sp>
          <p:nvSpPr>
            <p:cNvPr id="20" name="TextBox 19">
              <a:extLst>
                <a:ext uri="{FF2B5EF4-FFF2-40B4-BE49-F238E27FC236}">
                  <a16:creationId xmlns:a16="http://schemas.microsoft.com/office/drawing/2014/main" id="{8D4CCAE8-B328-7E37-9893-9D830C4142F0}"/>
                </a:ext>
              </a:extLst>
            </p:cNvPr>
            <p:cNvSpPr txBox="1"/>
            <p:nvPr/>
          </p:nvSpPr>
          <p:spPr>
            <a:xfrm>
              <a:off x="7132584" y="4084213"/>
              <a:ext cx="2160269" cy="369332"/>
            </a:xfrm>
            <a:prstGeom prst="rect">
              <a:avLst/>
            </a:prstGeom>
            <a:noFill/>
          </p:spPr>
          <p:txBody>
            <a:bodyPr wrap="square">
              <a:spAutoFit/>
            </a:bodyPr>
            <a:lstStyle/>
            <a:p>
              <a:pPr algn="ctr"/>
              <a:r>
                <a:rPr lang="en-US" altLang="zh-CN" b="1" dirty="0">
                  <a:solidFill>
                    <a:schemeClr val="accent6"/>
                  </a:solidFill>
                </a:rPr>
                <a:t>Conv. Layers</a:t>
              </a:r>
              <a:endParaRPr lang="en-US" b="1" dirty="0">
                <a:solidFill>
                  <a:schemeClr val="accent6"/>
                </a:solidFill>
              </a:endParaRPr>
            </a:p>
          </p:txBody>
        </p:sp>
        <p:sp>
          <p:nvSpPr>
            <p:cNvPr id="21" name="TextBox 20">
              <a:extLst>
                <a:ext uri="{FF2B5EF4-FFF2-40B4-BE49-F238E27FC236}">
                  <a16:creationId xmlns:a16="http://schemas.microsoft.com/office/drawing/2014/main" id="{35C228C9-5FB7-02D1-FE5F-51358D724DD7}"/>
                </a:ext>
              </a:extLst>
            </p:cNvPr>
            <p:cNvSpPr txBox="1"/>
            <p:nvPr/>
          </p:nvSpPr>
          <p:spPr>
            <a:xfrm>
              <a:off x="5795174" y="4086485"/>
              <a:ext cx="1370722" cy="369332"/>
            </a:xfrm>
            <a:prstGeom prst="rect">
              <a:avLst/>
            </a:prstGeom>
            <a:noFill/>
          </p:spPr>
          <p:txBody>
            <a:bodyPr wrap="square">
              <a:spAutoFit/>
            </a:bodyPr>
            <a:lstStyle/>
            <a:p>
              <a:pPr algn="ctr"/>
              <a:r>
                <a:rPr lang="en-US" altLang="zh-CN" b="1" dirty="0">
                  <a:solidFill>
                    <a:schemeClr val="accent1"/>
                  </a:solidFill>
                </a:rPr>
                <a:t>Buffering</a:t>
              </a:r>
              <a:endParaRPr lang="en-US" b="1" dirty="0">
                <a:solidFill>
                  <a:schemeClr val="accent1"/>
                </a:solidFill>
              </a:endParaRPr>
            </a:p>
          </p:txBody>
        </p:sp>
        <p:cxnSp>
          <p:nvCxnSpPr>
            <p:cNvPr id="22" name="Straight Connector 21">
              <a:extLst>
                <a:ext uri="{FF2B5EF4-FFF2-40B4-BE49-F238E27FC236}">
                  <a16:creationId xmlns:a16="http://schemas.microsoft.com/office/drawing/2014/main" id="{DD6B123C-B1D5-7814-DB4D-31126CA1C459}"/>
                </a:ext>
              </a:extLst>
            </p:cNvPr>
            <p:cNvCxnSpPr>
              <a:cxnSpLocks/>
            </p:cNvCxnSpPr>
            <p:nvPr/>
          </p:nvCxnSpPr>
          <p:spPr>
            <a:xfrm>
              <a:off x="9846713" y="3346804"/>
              <a:ext cx="220076"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319DEBA6-24A4-C91D-310B-84B6F8F4AE0D}"/>
                </a:ext>
              </a:extLst>
            </p:cNvPr>
            <p:cNvCxnSpPr>
              <a:cxnSpLocks/>
            </p:cNvCxnSpPr>
            <p:nvPr/>
          </p:nvCxnSpPr>
          <p:spPr>
            <a:xfrm flipV="1">
              <a:off x="9792263" y="3360680"/>
              <a:ext cx="67230" cy="368067"/>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24" name="Straight Connector 23">
              <a:extLst>
                <a:ext uri="{FF2B5EF4-FFF2-40B4-BE49-F238E27FC236}">
                  <a16:creationId xmlns:a16="http://schemas.microsoft.com/office/drawing/2014/main" id="{2527390B-8DB6-ED7F-D1A6-9F98E51A52BB}"/>
                </a:ext>
              </a:extLst>
            </p:cNvPr>
            <p:cNvCxnSpPr>
              <a:cxnSpLocks/>
            </p:cNvCxnSpPr>
            <p:nvPr/>
          </p:nvCxnSpPr>
          <p:spPr>
            <a:xfrm flipH="1" flipV="1">
              <a:off x="10053956" y="3351341"/>
              <a:ext cx="74104" cy="378652"/>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289E0D94-FA6A-A5EB-CEB7-14FA9C5F3049}"/>
                </a:ext>
              </a:extLst>
            </p:cNvPr>
            <p:cNvCxnSpPr>
              <a:cxnSpLocks/>
            </p:cNvCxnSpPr>
            <p:nvPr/>
          </p:nvCxnSpPr>
          <p:spPr>
            <a:xfrm>
              <a:off x="10386042" y="3563468"/>
              <a:ext cx="192899" cy="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9840FC6-C11C-1BA1-814E-D916AA50EBE0}"/>
                </a:ext>
              </a:extLst>
            </p:cNvPr>
            <p:cNvCxnSpPr>
              <a:cxnSpLocks/>
            </p:cNvCxnSpPr>
            <p:nvPr/>
          </p:nvCxnSpPr>
          <p:spPr>
            <a:xfrm flipV="1">
              <a:off x="9034758" y="3569390"/>
              <a:ext cx="208125" cy="1064"/>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sp>
          <p:nvSpPr>
            <p:cNvPr id="27" name="Rectangle 26">
              <a:extLst>
                <a:ext uri="{FF2B5EF4-FFF2-40B4-BE49-F238E27FC236}">
                  <a16:creationId xmlns:a16="http://schemas.microsoft.com/office/drawing/2014/main" id="{906D4665-726A-A09D-F9EA-A5676982FC11}"/>
                </a:ext>
              </a:extLst>
            </p:cNvPr>
            <p:cNvSpPr/>
            <p:nvPr/>
          </p:nvSpPr>
          <p:spPr>
            <a:xfrm>
              <a:off x="6154570" y="3751556"/>
              <a:ext cx="220331" cy="2329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FA9A470-5B70-DD65-EA62-6EA82402B1E3}"/>
                </a:ext>
              </a:extLst>
            </p:cNvPr>
            <p:cNvCxnSpPr>
              <a:cxnSpLocks/>
            </p:cNvCxnSpPr>
            <p:nvPr/>
          </p:nvCxnSpPr>
          <p:spPr>
            <a:xfrm>
              <a:off x="6873550" y="3233492"/>
              <a:ext cx="1759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EB4EB320-1898-73D1-D949-6C803714DC52}"/>
                </a:ext>
              </a:extLst>
            </p:cNvPr>
            <p:cNvCxnSpPr>
              <a:cxnSpLocks/>
            </p:cNvCxnSpPr>
            <p:nvPr/>
          </p:nvCxnSpPr>
          <p:spPr>
            <a:xfrm>
              <a:off x="6741737" y="3419571"/>
              <a:ext cx="30139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F1B40C4C-D9AC-1046-BC33-A146E40B6141}"/>
                </a:ext>
              </a:extLst>
            </p:cNvPr>
            <p:cNvCxnSpPr>
              <a:cxnSpLocks/>
            </p:cNvCxnSpPr>
            <p:nvPr/>
          </p:nvCxnSpPr>
          <p:spPr>
            <a:xfrm flipV="1">
              <a:off x="6615334" y="3579295"/>
              <a:ext cx="430366" cy="63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CEA89D68-FA87-9337-8079-03E503CDA112}"/>
                </a:ext>
              </a:extLst>
            </p:cNvPr>
            <p:cNvCxnSpPr>
              <a:cxnSpLocks/>
            </p:cNvCxnSpPr>
            <p:nvPr/>
          </p:nvCxnSpPr>
          <p:spPr>
            <a:xfrm flipV="1">
              <a:off x="6516724" y="3754460"/>
              <a:ext cx="526406" cy="25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DCB66D51-F64A-E715-A178-1CB0162475E1}"/>
                </a:ext>
              </a:extLst>
            </p:cNvPr>
            <p:cNvCxnSpPr>
              <a:cxnSpLocks/>
            </p:cNvCxnSpPr>
            <p:nvPr/>
          </p:nvCxnSpPr>
          <p:spPr>
            <a:xfrm flipV="1">
              <a:off x="6376295" y="3930778"/>
              <a:ext cx="669911" cy="6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2FC49D68-E631-AD3A-2AFF-F9A45524F7A5}"/>
                </a:ext>
              </a:extLst>
            </p:cNvPr>
            <p:cNvCxnSpPr>
              <a:cxnSpLocks/>
            </p:cNvCxnSpPr>
            <p:nvPr/>
          </p:nvCxnSpPr>
          <p:spPr>
            <a:xfrm flipV="1">
              <a:off x="6379376" y="3803405"/>
              <a:ext cx="87244" cy="1292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AFC16C7E-9D56-183C-3A87-309F21DC35AA}"/>
                </a:ext>
              </a:extLst>
            </p:cNvPr>
            <p:cNvCxnSpPr>
              <a:cxnSpLocks/>
            </p:cNvCxnSpPr>
            <p:nvPr/>
          </p:nvCxnSpPr>
          <p:spPr>
            <a:xfrm flipV="1">
              <a:off x="6512127" y="3628145"/>
              <a:ext cx="85938" cy="1303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5A0C3FAC-C623-7E5E-C5E6-99FC9E63D45C}"/>
                </a:ext>
              </a:extLst>
            </p:cNvPr>
            <p:cNvCxnSpPr>
              <a:cxnSpLocks/>
            </p:cNvCxnSpPr>
            <p:nvPr/>
          </p:nvCxnSpPr>
          <p:spPr>
            <a:xfrm flipV="1">
              <a:off x="6625494" y="3464315"/>
              <a:ext cx="91316" cy="1202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51D02277-6ED8-D5EC-0B9A-56F322F258BB}"/>
                </a:ext>
              </a:extLst>
            </p:cNvPr>
            <p:cNvCxnSpPr>
              <a:cxnSpLocks/>
            </p:cNvCxnSpPr>
            <p:nvPr/>
          </p:nvCxnSpPr>
          <p:spPr>
            <a:xfrm flipV="1">
              <a:off x="6740199" y="3317630"/>
              <a:ext cx="86466" cy="1033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7B4BE89B-E875-DF62-0501-8AA4BA7AB96D}"/>
                </a:ext>
              </a:extLst>
            </p:cNvPr>
            <p:cNvCxnSpPr>
              <a:cxnSpLocks/>
            </p:cNvCxnSpPr>
            <p:nvPr/>
          </p:nvCxnSpPr>
          <p:spPr>
            <a:xfrm flipV="1">
              <a:off x="6020850" y="3934561"/>
              <a:ext cx="135286" cy="2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4AD99B13-9DEA-475F-CF15-D1514338ED73}"/>
                </a:ext>
              </a:extLst>
            </p:cNvPr>
            <p:cNvCxnSpPr>
              <a:stCxn id="14" idx="1"/>
            </p:cNvCxnSpPr>
            <p:nvPr/>
          </p:nvCxnSpPr>
          <p:spPr>
            <a:xfrm flipV="1">
              <a:off x="5912925" y="3566476"/>
              <a:ext cx="109830" cy="1389"/>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260FB8CA-F67A-1CA0-C6BC-CD0E6494F282}"/>
                </a:ext>
              </a:extLst>
            </p:cNvPr>
            <p:cNvCxnSpPr>
              <a:cxnSpLocks/>
            </p:cNvCxnSpPr>
            <p:nvPr/>
          </p:nvCxnSpPr>
          <p:spPr>
            <a:xfrm>
              <a:off x="6017117" y="3562834"/>
              <a:ext cx="3810" cy="374089"/>
            </a:xfrm>
            <a:prstGeom prst="line">
              <a:avLst/>
            </a:prstGeom>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BA5192F0-97D1-46D5-200C-6AD76C231804}"/>
                </a:ext>
              </a:extLst>
            </p:cNvPr>
            <p:cNvSpPr txBox="1"/>
            <p:nvPr/>
          </p:nvSpPr>
          <p:spPr>
            <a:xfrm>
              <a:off x="4993853" y="4074875"/>
              <a:ext cx="733589" cy="369332"/>
            </a:xfrm>
            <a:prstGeom prst="rect">
              <a:avLst/>
            </a:prstGeom>
            <a:noFill/>
          </p:spPr>
          <p:txBody>
            <a:bodyPr wrap="square">
              <a:spAutoFit/>
            </a:bodyPr>
            <a:lstStyle/>
            <a:p>
              <a:pPr algn="ctr"/>
              <a:r>
                <a:rPr lang="en-US" altLang="zh-CN" b="1" dirty="0">
                  <a:solidFill>
                    <a:srgbClr val="7030A0"/>
                  </a:solidFill>
                </a:rPr>
                <a:t>Input</a:t>
              </a:r>
              <a:endParaRPr lang="en-US" b="1" dirty="0">
                <a:solidFill>
                  <a:srgbClr val="7030A0"/>
                </a:solidFill>
              </a:endParaRPr>
            </a:p>
          </p:txBody>
        </p:sp>
        <p:sp>
          <p:nvSpPr>
            <p:cNvPr id="41" name="Rectangle 40">
              <a:extLst>
                <a:ext uri="{FF2B5EF4-FFF2-40B4-BE49-F238E27FC236}">
                  <a16:creationId xmlns:a16="http://schemas.microsoft.com/office/drawing/2014/main" id="{CD0D37EC-0D15-A5F3-63C7-618B46739FB4}"/>
                </a:ext>
              </a:extLst>
            </p:cNvPr>
            <p:cNvSpPr/>
            <p:nvPr/>
          </p:nvSpPr>
          <p:spPr>
            <a:xfrm>
              <a:off x="7942167" y="3427398"/>
              <a:ext cx="232780" cy="27285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BA0076-4F4A-51D2-7ED7-C43289610821}"/>
                </a:ext>
              </a:extLst>
            </p:cNvPr>
            <p:cNvSpPr/>
            <p:nvPr/>
          </p:nvSpPr>
          <p:spPr>
            <a:xfrm rot="16200000">
              <a:off x="8980865" y="3456335"/>
              <a:ext cx="937258" cy="2194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t>Linear</a:t>
              </a:r>
            </a:p>
          </p:txBody>
        </p:sp>
        <p:grpSp>
          <p:nvGrpSpPr>
            <p:cNvPr id="43" name="Group 42">
              <a:extLst>
                <a:ext uri="{FF2B5EF4-FFF2-40B4-BE49-F238E27FC236}">
                  <a16:creationId xmlns:a16="http://schemas.microsoft.com/office/drawing/2014/main" id="{82875621-9A79-A413-B035-12EA1DACA739}"/>
                </a:ext>
              </a:extLst>
            </p:cNvPr>
            <p:cNvGrpSpPr/>
            <p:nvPr/>
          </p:nvGrpSpPr>
          <p:grpSpPr>
            <a:xfrm>
              <a:off x="5060587" y="3084585"/>
              <a:ext cx="600122" cy="985892"/>
              <a:chOff x="151108" y="139402"/>
              <a:chExt cx="636436" cy="1036366"/>
            </a:xfrm>
          </p:grpSpPr>
          <p:cxnSp>
            <p:nvCxnSpPr>
              <p:cNvPr id="63" name="Straight Connector 62">
                <a:extLst>
                  <a:ext uri="{FF2B5EF4-FFF2-40B4-BE49-F238E27FC236}">
                    <a16:creationId xmlns:a16="http://schemas.microsoft.com/office/drawing/2014/main" id="{2EA0624D-00F5-AF72-0A01-C2BA03CB6F29}"/>
                  </a:ext>
                </a:extLst>
              </p:cNvPr>
              <p:cNvCxnSpPr/>
              <p:nvPr/>
            </p:nvCxnSpPr>
            <p:spPr>
              <a:xfrm>
                <a:off x="275598" y="139402"/>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5343007-C355-BFB8-F415-B6AD63AA4A09}"/>
                  </a:ext>
                </a:extLst>
              </p:cNvPr>
              <p:cNvCxnSpPr/>
              <p:nvPr/>
            </p:nvCxnSpPr>
            <p:spPr>
              <a:xfrm>
                <a:off x="555858" y="139402"/>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1AEDC3-5457-414D-9FB9-27254A55EF91}"/>
                  </a:ext>
                </a:extLst>
              </p:cNvPr>
              <p:cNvCxnSpPr>
                <a:cxnSpLocks/>
              </p:cNvCxnSpPr>
              <p:nvPr/>
            </p:nvCxnSpPr>
            <p:spPr>
              <a:xfrm>
                <a:off x="151108" y="357066"/>
                <a:ext cx="636436"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0D113E8-2BE1-42F2-5275-B3F7B98FA43B}"/>
                  </a:ext>
                </a:extLst>
              </p:cNvPr>
              <p:cNvCxnSpPr/>
              <p:nvPr/>
            </p:nvCxnSpPr>
            <p:spPr>
              <a:xfrm>
                <a:off x="380211" y="404508"/>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F11E80-8224-D73C-F790-B79FAAE1E4E1}"/>
                  </a:ext>
                </a:extLst>
              </p:cNvPr>
              <p:cNvCxnSpPr/>
              <p:nvPr/>
            </p:nvCxnSpPr>
            <p:spPr>
              <a:xfrm>
                <a:off x="451244" y="404313"/>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415964C-7950-FB6C-962F-DAB6F4F9F2F4}"/>
                  </a:ext>
                </a:extLst>
              </p:cNvPr>
              <p:cNvCxnSpPr>
                <a:cxnSpLocks/>
              </p:cNvCxnSpPr>
              <p:nvPr/>
            </p:nvCxnSpPr>
            <p:spPr>
              <a:xfrm>
                <a:off x="151108" y="619943"/>
                <a:ext cx="627129"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1C0CD01-CFC5-9D5F-2AB9-AD247A7AD0C3}"/>
                  </a:ext>
                </a:extLst>
              </p:cNvPr>
              <p:cNvCxnSpPr/>
              <p:nvPr/>
            </p:nvCxnSpPr>
            <p:spPr>
              <a:xfrm>
                <a:off x="190357" y="693341"/>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CA6A8E-FDDD-4FF9-57A3-EEC514D99C0E}"/>
                  </a:ext>
                </a:extLst>
              </p:cNvPr>
              <p:cNvCxnSpPr/>
              <p:nvPr/>
            </p:nvCxnSpPr>
            <p:spPr>
              <a:xfrm>
                <a:off x="555858" y="693341"/>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867B9A-1F38-4F7F-B3D8-EF748494C7CE}"/>
                  </a:ext>
                </a:extLst>
              </p:cNvPr>
              <p:cNvCxnSpPr>
                <a:cxnSpLocks/>
              </p:cNvCxnSpPr>
              <p:nvPr/>
            </p:nvCxnSpPr>
            <p:spPr>
              <a:xfrm>
                <a:off x="151108" y="911005"/>
                <a:ext cx="636436"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8B5A5816-5DA9-F6F5-697B-CC9959E20E84}"/>
                  </a:ext>
                </a:extLst>
              </p:cNvPr>
              <p:cNvCxnSpPr/>
              <p:nvPr/>
            </p:nvCxnSpPr>
            <p:spPr>
              <a:xfrm>
                <a:off x="380211" y="958104"/>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0FDC5E-76B4-42E3-89A8-D128C5C17EFD}"/>
                  </a:ext>
                </a:extLst>
              </p:cNvPr>
              <p:cNvCxnSpPr/>
              <p:nvPr/>
            </p:nvCxnSpPr>
            <p:spPr>
              <a:xfrm>
                <a:off x="555858" y="958104"/>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11D353A-DC5B-5674-2B9B-DD032B2308C0}"/>
                  </a:ext>
                </a:extLst>
              </p:cNvPr>
              <p:cNvCxnSpPr>
                <a:cxnSpLocks/>
              </p:cNvCxnSpPr>
              <p:nvPr/>
            </p:nvCxnSpPr>
            <p:spPr>
              <a:xfrm>
                <a:off x="151108" y="1175768"/>
                <a:ext cx="636436"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511FD307-EB59-CF7C-B5A0-E578536A966C}"/>
                  </a:ext>
                </a:extLst>
              </p:cNvPr>
              <p:cNvCxnSpPr/>
              <p:nvPr/>
            </p:nvCxnSpPr>
            <p:spPr>
              <a:xfrm>
                <a:off x="619142" y="139402"/>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F98CAD5-0501-B5E7-5434-6FF71A8B6405}"/>
                  </a:ext>
                </a:extLst>
              </p:cNvPr>
              <p:cNvCxnSpPr/>
              <p:nvPr/>
            </p:nvCxnSpPr>
            <p:spPr>
              <a:xfrm>
                <a:off x="619142" y="693341"/>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103F6A3-4FAA-E149-8D77-97E11A48E619}"/>
                  </a:ext>
                </a:extLst>
              </p:cNvPr>
              <p:cNvCxnSpPr/>
              <p:nvPr/>
            </p:nvCxnSpPr>
            <p:spPr>
              <a:xfrm>
                <a:off x="685011" y="693341"/>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677D257-3A55-A95C-F010-3C4DE6E81212}"/>
                  </a:ext>
                </a:extLst>
              </p:cNvPr>
              <p:cNvCxnSpPr/>
              <p:nvPr/>
            </p:nvCxnSpPr>
            <p:spPr>
              <a:xfrm>
                <a:off x="304514" y="953481"/>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C16BF20-68B9-9E2D-5431-99503218F151}"/>
                  </a:ext>
                </a:extLst>
              </p:cNvPr>
              <p:cNvCxnSpPr/>
              <p:nvPr/>
            </p:nvCxnSpPr>
            <p:spPr>
              <a:xfrm>
                <a:off x="728134" y="952704"/>
                <a:ext cx="0" cy="2176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84A5DFF2-EBC0-E1B1-6227-6255B4DF5A16}"/>
                </a:ext>
              </a:extLst>
            </p:cNvPr>
            <p:cNvSpPr/>
            <p:nvPr/>
          </p:nvSpPr>
          <p:spPr>
            <a:xfrm rot="16200000">
              <a:off x="9560609" y="3303196"/>
              <a:ext cx="782869" cy="536573"/>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b="1" dirty="0"/>
            </a:p>
          </p:txBody>
        </p:sp>
        <p:cxnSp>
          <p:nvCxnSpPr>
            <p:cNvPr id="45" name="Straight Arrow Connector 44">
              <a:extLst>
                <a:ext uri="{FF2B5EF4-FFF2-40B4-BE49-F238E27FC236}">
                  <a16:creationId xmlns:a16="http://schemas.microsoft.com/office/drawing/2014/main" id="{C554FF16-4CC7-7B81-1F38-EC9CE9034619}"/>
                </a:ext>
              </a:extLst>
            </p:cNvPr>
            <p:cNvCxnSpPr>
              <a:cxnSpLocks/>
              <a:stCxn id="42" idx="2"/>
              <a:endCxn id="44" idx="0"/>
            </p:cNvCxnSpPr>
            <p:nvPr/>
          </p:nvCxnSpPr>
          <p:spPr>
            <a:xfrm>
              <a:off x="9559205" y="3566046"/>
              <a:ext cx="124552" cy="54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FF308F76-9560-3BAE-BEFF-36B5D6B21D54}"/>
                </a:ext>
              </a:extLst>
            </p:cNvPr>
            <p:cNvCxnSpPr>
              <a:cxnSpLocks/>
            </p:cNvCxnSpPr>
            <p:nvPr/>
          </p:nvCxnSpPr>
          <p:spPr>
            <a:xfrm flipV="1">
              <a:off x="10220330" y="3564146"/>
              <a:ext cx="143345" cy="18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F4ECC8BA-FF96-B20E-6492-324D7EBD7371}"/>
                </a:ext>
              </a:extLst>
            </p:cNvPr>
            <p:cNvCxnSpPr>
              <a:cxnSpLocks/>
            </p:cNvCxnSpPr>
            <p:nvPr/>
          </p:nvCxnSpPr>
          <p:spPr>
            <a:xfrm flipH="1">
              <a:off x="9732535" y="3727226"/>
              <a:ext cx="74445"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48" name="Straight Connector 47">
              <a:extLst>
                <a:ext uri="{FF2B5EF4-FFF2-40B4-BE49-F238E27FC236}">
                  <a16:creationId xmlns:a16="http://schemas.microsoft.com/office/drawing/2014/main" id="{B0440CEE-116B-C658-FE25-8CCA15726071}"/>
                </a:ext>
              </a:extLst>
            </p:cNvPr>
            <p:cNvCxnSpPr>
              <a:cxnSpLocks/>
            </p:cNvCxnSpPr>
            <p:nvPr/>
          </p:nvCxnSpPr>
          <p:spPr>
            <a:xfrm flipH="1">
              <a:off x="10112756" y="3727226"/>
              <a:ext cx="80955" cy="0"/>
            </a:xfrm>
            <a:prstGeom prst="line">
              <a:avLst/>
            </a:prstGeom>
            <a:ln w="28575"/>
          </p:spPr>
          <p:style>
            <a:lnRef idx="3">
              <a:schemeClr val="accent4"/>
            </a:lnRef>
            <a:fillRef idx="0">
              <a:schemeClr val="accent4"/>
            </a:fillRef>
            <a:effectRef idx="2">
              <a:schemeClr val="accent4"/>
            </a:effectRef>
            <a:fontRef idx="minor">
              <a:schemeClr val="tx1"/>
            </a:fontRef>
          </p:style>
        </p:cxnSp>
        <p:sp>
          <p:nvSpPr>
            <p:cNvPr id="49" name="Rectangle 48">
              <a:extLst>
                <a:ext uri="{FF2B5EF4-FFF2-40B4-BE49-F238E27FC236}">
                  <a16:creationId xmlns:a16="http://schemas.microsoft.com/office/drawing/2014/main" id="{BEE64B2D-C217-A774-FBD6-37108F366AC5}"/>
                </a:ext>
              </a:extLst>
            </p:cNvPr>
            <p:cNvSpPr/>
            <p:nvPr/>
          </p:nvSpPr>
          <p:spPr>
            <a:xfrm>
              <a:off x="7761003" y="3292529"/>
              <a:ext cx="145490" cy="5298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B438D36-FFD3-5183-5A37-770D31C4D022}"/>
                </a:ext>
              </a:extLst>
            </p:cNvPr>
            <p:cNvSpPr/>
            <p:nvPr/>
          </p:nvSpPr>
          <p:spPr>
            <a:xfrm>
              <a:off x="8213796" y="3427398"/>
              <a:ext cx="233916" cy="27285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F73115E-0A53-A29A-64B1-00AD8BD4C331}"/>
                </a:ext>
              </a:extLst>
            </p:cNvPr>
            <p:cNvSpPr/>
            <p:nvPr/>
          </p:nvSpPr>
          <p:spPr>
            <a:xfrm>
              <a:off x="8480649" y="3488286"/>
              <a:ext cx="233916" cy="14909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91F1CEB-AFD6-6FCC-CDBD-CCC092A1014A}"/>
                </a:ext>
              </a:extLst>
            </p:cNvPr>
            <p:cNvSpPr/>
            <p:nvPr/>
          </p:nvSpPr>
          <p:spPr>
            <a:xfrm>
              <a:off x="8746612" y="3488286"/>
              <a:ext cx="233916" cy="14909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ED610EE-6477-107A-B4B7-7E54FAD13B66}"/>
                </a:ext>
              </a:extLst>
            </p:cNvPr>
            <p:cNvSpPr txBox="1"/>
            <p:nvPr/>
          </p:nvSpPr>
          <p:spPr>
            <a:xfrm>
              <a:off x="10520245" y="4093979"/>
              <a:ext cx="838200" cy="369332"/>
            </a:xfrm>
            <a:prstGeom prst="rect">
              <a:avLst/>
            </a:prstGeom>
            <a:noFill/>
          </p:spPr>
          <p:txBody>
            <a:bodyPr wrap="square">
              <a:spAutoFit/>
            </a:bodyPr>
            <a:lstStyle/>
            <a:p>
              <a:pPr algn="ctr"/>
              <a:r>
                <a:rPr lang="en-US" altLang="zh-CN" b="1" dirty="0">
                  <a:solidFill>
                    <a:schemeClr val="accent2"/>
                  </a:solidFill>
                </a:rPr>
                <a:t>Result</a:t>
              </a:r>
              <a:endParaRPr lang="en-US" b="1" dirty="0">
                <a:solidFill>
                  <a:schemeClr val="accent2"/>
                </a:solidFill>
              </a:endParaRPr>
            </a:p>
          </p:txBody>
        </p:sp>
        <p:cxnSp>
          <p:nvCxnSpPr>
            <p:cNvPr id="54" name="Straight Connector 53">
              <a:extLst>
                <a:ext uri="{FF2B5EF4-FFF2-40B4-BE49-F238E27FC236}">
                  <a16:creationId xmlns:a16="http://schemas.microsoft.com/office/drawing/2014/main" id="{469A3D92-4182-6C07-CEDB-E1F1EF6ED7BB}"/>
                </a:ext>
              </a:extLst>
            </p:cNvPr>
            <p:cNvCxnSpPr>
              <a:cxnSpLocks/>
            </p:cNvCxnSpPr>
            <p:nvPr/>
          </p:nvCxnSpPr>
          <p:spPr>
            <a:xfrm>
              <a:off x="10548428" y="3271602"/>
              <a:ext cx="600122"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AC0BC85-DD80-C6E0-5D0C-23C2E0924D00}"/>
                </a:ext>
              </a:extLst>
            </p:cNvPr>
            <p:cNvCxnSpPr>
              <a:cxnSpLocks/>
            </p:cNvCxnSpPr>
            <p:nvPr/>
          </p:nvCxnSpPr>
          <p:spPr>
            <a:xfrm>
              <a:off x="10546125" y="3668055"/>
              <a:ext cx="600122"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A7B07EC4-7750-A949-2567-0BFB5BF7D304}"/>
                </a:ext>
              </a:extLst>
            </p:cNvPr>
            <p:cNvCxnSpPr>
              <a:cxnSpLocks/>
            </p:cNvCxnSpPr>
            <p:nvPr/>
          </p:nvCxnSpPr>
          <p:spPr>
            <a:xfrm>
              <a:off x="10548428" y="4050431"/>
              <a:ext cx="600122" cy="0"/>
            </a:xfrm>
            <a:prstGeom prst="line">
              <a:avLst/>
            </a:prstGeom>
          </p:spPr>
          <p:style>
            <a:lnRef idx="1">
              <a:schemeClr val="dk1"/>
            </a:lnRef>
            <a:fillRef idx="0">
              <a:schemeClr val="dk1"/>
            </a:fillRef>
            <a:effectRef idx="0">
              <a:schemeClr val="dk1"/>
            </a:effectRef>
            <a:fontRef idx="minor">
              <a:schemeClr val="tx1"/>
            </a:fontRef>
          </p:style>
        </p:cxnSp>
        <p:sp>
          <p:nvSpPr>
            <p:cNvPr id="57" name="Freeform: Shape 56">
              <a:extLst>
                <a:ext uri="{FF2B5EF4-FFF2-40B4-BE49-F238E27FC236}">
                  <a16:creationId xmlns:a16="http://schemas.microsoft.com/office/drawing/2014/main" id="{C2C5BF32-D757-5EAA-57D7-80C8FC489C2C}"/>
                </a:ext>
              </a:extLst>
            </p:cNvPr>
            <p:cNvSpPr/>
            <p:nvPr/>
          </p:nvSpPr>
          <p:spPr>
            <a:xfrm>
              <a:off x="10555143" y="3176454"/>
              <a:ext cx="565150" cy="88676"/>
            </a:xfrm>
            <a:custGeom>
              <a:avLst/>
              <a:gdLst>
                <a:gd name="connsiteX0" fmla="*/ 0 w 565150"/>
                <a:gd name="connsiteY0" fmla="*/ 79577 h 88676"/>
                <a:gd name="connsiteX1" fmla="*/ 161925 w 565150"/>
                <a:gd name="connsiteY1" fmla="*/ 76402 h 88676"/>
                <a:gd name="connsiteX2" fmla="*/ 241300 w 565150"/>
                <a:gd name="connsiteY2" fmla="*/ 202 h 88676"/>
                <a:gd name="connsiteX3" fmla="*/ 285750 w 565150"/>
                <a:gd name="connsiteY3" fmla="*/ 54177 h 88676"/>
                <a:gd name="connsiteX4" fmla="*/ 361950 w 565150"/>
                <a:gd name="connsiteY4" fmla="*/ 57352 h 88676"/>
                <a:gd name="connsiteX5" fmla="*/ 450850 w 565150"/>
                <a:gd name="connsiteY5" fmla="*/ 85927 h 88676"/>
                <a:gd name="connsiteX6" fmla="*/ 565150 w 565150"/>
                <a:gd name="connsiteY6" fmla="*/ 85927 h 8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0" h="88676">
                  <a:moveTo>
                    <a:pt x="0" y="79577"/>
                  </a:moveTo>
                  <a:cubicBezTo>
                    <a:pt x="60854" y="84604"/>
                    <a:pt x="121708" y="89631"/>
                    <a:pt x="161925" y="76402"/>
                  </a:cubicBezTo>
                  <a:cubicBezTo>
                    <a:pt x="202142" y="63173"/>
                    <a:pt x="220662" y="3906"/>
                    <a:pt x="241300" y="202"/>
                  </a:cubicBezTo>
                  <a:cubicBezTo>
                    <a:pt x="261938" y="-3502"/>
                    <a:pt x="265642" y="44652"/>
                    <a:pt x="285750" y="54177"/>
                  </a:cubicBezTo>
                  <a:cubicBezTo>
                    <a:pt x="305858" y="63702"/>
                    <a:pt x="334433" y="52060"/>
                    <a:pt x="361950" y="57352"/>
                  </a:cubicBezTo>
                  <a:cubicBezTo>
                    <a:pt x="389467" y="62644"/>
                    <a:pt x="416983" y="81165"/>
                    <a:pt x="450850" y="85927"/>
                  </a:cubicBezTo>
                  <a:cubicBezTo>
                    <a:pt x="484717" y="90689"/>
                    <a:pt x="524933" y="88308"/>
                    <a:pt x="565150" y="8592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C783F33E-16B8-6750-6027-E6BACAD73487}"/>
                </a:ext>
              </a:extLst>
            </p:cNvPr>
            <p:cNvSpPr/>
            <p:nvPr/>
          </p:nvSpPr>
          <p:spPr>
            <a:xfrm>
              <a:off x="10564668" y="3455806"/>
              <a:ext cx="568325" cy="207732"/>
            </a:xfrm>
            <a:custGeom>
              <a:avLst/>
              <a:gdLst>
                <a:gd name="connsiteX0" fmla="*/ 0 w 568325"/>
                <a:gd name="connsiteY0" fmla="*/ 203450 h 207732"/>
                <a:gd name="connsiteX1" fmla="*/ 130175 w 568325"/>
                <a:gd name="connsiteY1" fmla="*/ 197100 h 207732"/>
                <a:gd name="connsiteX2" fmla="*/ 187325 w 568325"/>
                <a:gd name="connsiteY2" fmla="*/ 111375 h 207732"/>
                <a:gd name="connsiteX3" fmla="*/ 257175 w 568325"/>
                <a:gd name="connsiteY3" fmla="*/ 3425 h 207732"/>
                <a:gd name="connsiteX4" fmla="*/ 333375 w 568325"/>
                <a:gd name="connsiteY4" fmla="*/ 25650 h 207732"/>
                <a:gd name="connsiteX5" fmla="*/ 406400 w 568325"/>
                <a:gd name="connsiteY5" fmla="*/ 12950 h 207732"/>
                <a:gd name="connsiteX6" fmla="*/ 479425 w 568325"/>
                <a:gd name="connsiteY6" fmla="*/ 25650 h 207732"/>
                <a:gd name="connsiteX7" fmla="*/ 568325 w 568325"/>
                <a:gd name="connsiteY7" fmla="*/ 25650 h 20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25" h="207732">
                  <a:moveTo>
                    <a:pt x="0" y="203450"/>
                  </a:moveTo>
                  <a:cubicBezTo>
                    <a:pt x="49477" y="207948"/>
                    <a:pt x="98954" y="212446"/>
                    <a:pt x="130175" y="197100"/>
                  </a:cubicBezTo>
                  <a:cubicBezTo>
                    <a:pt x="161396" y="181754"/>
                    <a:pt x="166158" y="143654"/>
                    <a:pt x="187325" y="111375"/>
                  </a:cubicBezTo>
                  <a:cubicBezTo>
                    <a:pt x="208492" y="79096"/>
                    <a:pt x="232833" y="17712"/>
                    <a:pt x="257175" y="3425"/>
                  </a:cubicBezTo>
                  <a:cubicBezTo>
                    <a:pt x="281517" y="-10862"/>
                    <a:pt x="308504" y="24062"/>
                    <a:pt x="333375" y="25650"/>
                  </a:cubicBezTo>
                  <a:cubicBezTo>
                    <a:pt x="358246" y="27237"/>
                    <a:pt x="382058" y="12950"/>
                    <a:pt x="406400" y="12950"/>
                  </a:cubicBezTo>
                  <a:cubicBezTo>
                    <a:pt x="430742" y="12950"/>
                    <a:pt x="452438" y="23533"/>
                    <a:pt x="479425" y="25650"/>
                  </a:cubicBezTo>
                  <a:cubicBezTo>
                    <a:pt x="506413" y="27767"/>
                    <a:pt x="537369" y="26708"/>
                    <a:pt x="568325" y="2565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94EC860D-037D-8F0C-BC7D-695277AF66CA}"/>
                </a:ext>
              </a:extLst>
            </p:cNvPr>
            <p:cNvSpPr/>
            <p:nvPr/>
          </p:nvSpPr>
          <p:spPr>
            <a:xfrm>
              <a:off x="10586893" y="4014657"/>
              <a:ext cx="552450" cy="30372"/>
            </a:xfrm>
            <a:custGeom>
              <a:avLst/>
              <a:gdLst>
                <a:gd name="connsiteX0" fmla="*/ 0 w 552450"/>
                <a:gd name="connsiteY0" fmla="*/ 25599 h 30372"/>
                <a:gd name="connsiteX1" fmla="*/ 98425 w 552450"/>
                <a:gd name="connsiteY1" fmla="*/ 28774 h 30372"/>
                <a:gd name="connsiteX2" fmla="*/ 146050 w 552450"/>
                <a:gd name="connsiteY2" fmla="*/ 3374 h 30372"/>
                <a:gd name="connsiteX3" fmla="*/ 225425 w 552450"/>
                <a:gd name="connsiteY3" fmla="*/ 28774 h 30372"/>
                <a:gd name="connsiteX4" fmla="*/ 269875 w 552450"/>
                <a:gd name="connsiteY4" fmla="*/ 199 h 30372"/>
                <a:gd name="connsiteX5" fmla="*/ 317500 w 552450"/>
                <a:gd name="connsiteY5" fmla="*/ 16074 h 30372"/>
                <a:gd name="connsiteX6" fmla="*/ 527050 w 552450"/>
                <a:gd name="connsiteY6" fmla="*/ 16074 h 30372"/>
                <a:gd name="connsiteX7" fmla="*/ 552450 w 552450"/>
                <a:gd name="connsiteY7" fmla="*/ 16074 h 3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30372">
                  <a:moveTo>
                    <a:pt x="0" y="25599"/>
                  </a:moveTo>
                  <a:cubicBezTo>
                    <a:pt x="37041" y="29038"/>
                    <a:pt x="74083" y="32478"/>
                    <a:pt x="98425" y="28774"/>
                  </a:cubicBezTo>
                  <a:cubicBezTo>
                    <a:pt x="122767" y="25070"/>
                    <a:pt x="124883" y="3374"/>
                    <a:pt x="146050" y="3374"/>
                  </a:cubicBezTo>
                  <a:cubicBezTo>
                    <a:pt x="167217" y="3374"/>
                    <a:pt x="204788" y="29303"/>
                    <a:pt x="225425" y="28774"/>
                  </a:cubicBezTo>
                  <a:cubicBezTo>
                    <a:pt x="246062" y="28245"/>
                    <a:pt x="254529" y="2316"/>
                    <a:pt x="269875" y="199"/>
                  </a:cubicBezTo>
                  <a:cubicBezTo>
                    <a:pt x="285221" y="-1918"/>
                    <a:pt x="274638" y="13428"/>
                    <a:pt x="317500" y="16074"/>
                  </a:cubicBezTo>
                  <a:cubicBezTo>
                    <a:pt x="360362" y="18720"/>
                    <a:pt x="527050" y="16074"/>
                    <a:pt x="527050" y="16074"/>
                  </a:cubicBezTo>
                  <a:lnTo>
                    <a:pt x="552450" y="16074"/>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759E5FD-33BC-FBEC-205A-8F19BFB36F6B}"/>
                </a:ext>
              </a:extLst>
            </p:cNvPr>
            <p:cNvSpPr txBox="1"/>
            <p:nvPr/>
          </p:nvSpPr>
          <p:spPr>
            <a:xfrm>
              <a:off x="11045117" y="3051556"/>
              <a:ext cx="519697" cy="307777"/>
            </a:xfrm>
            <a:prstGeom prst="rect">
              <a:avLst/>
            </a:prstGeom>
            <a:noFill/>
          </p:spPr>
          <p:txBody>
            <a:bodyPr wrap="square" rtlCol="0">
              <a:spAutoFit/>
            </a:bodyPr>
            <a:lstStyle/>
            <a:p>
              <a:r>
                <a:rPr lang="en-US" sz="1400" b="1" dirty="0"/>
                <a:t>0.1</a:t>
              </a:r>
            </a:p>
          </p:txBody>
        </p:sp>
        <p:sp>
          <p:nvSpPr>
            <p:cNvPr id="61" name="TextBox 60">
              <a:extLst>
                <a:ext uri="{FF2B5EF4-FFF2-40B4-BE49-F238E27FC236}">
                  <a16:creationId xmlns:a16="http://schemas.microsoft.com/office/drawing/2014/main" id="{FB2671DC-24EB-2772-0376-B5C237AFEF11}"/>
                </a:ext>
              </a:extLst>
            </p:cNvPr>
            <p:cNvSpPr txBox="1"/>
            <p:nvPr/>
          </p:nvSpPr>
          <p:spPr>
            <a:xfrm>
              <a:off x="11045117" y="3425406"/>
              <a:ext cx="422397" cy="307777"/>
            </a:xfrm>
            <a:prstGeom prst="rect">
              <a:avLst/>
            </a:prstGeom>
            <a:noFill/>
          </p:spPr>
          <p:txBody>
            <a:bodyPr wrap="square" rtlCol="0">
              <a:spAutoFit/>
            </a:bodyPr>
            <a:lstStyle/>
            <a:p>
              <a:r>
                <a:rPr lang="en-US" sz="1400" b="1" dirty="0"/>
                <a:t>0.7</a:t>
              </a:r>
            </a:p>
          </p:txBody>
        </p:sp>
        <p:sp>
          <p:nvSpPr>
            <p:cNvPr id="62" name="TextBox 61">
              <a:extLst>
                <a:ext uri="{FF2B5EF4-FFF2-40B4-BE49-F238E27FC236}">
                  <a16:creationId xmlns:a16="http://schemas.microsoft.com/office/drawing/2014/main" id="{F4C8344C-44EB-792A-AB58-22DD007374C1}"/>
                </a:ext>
              </a:extLst>
            </p:cNvPr>
            <p:cNvSpPr txBox="1"/>
            <p:nvPr/>
          </p:nvSpPr>
          <p:spPr>
            <a:xfrm>
              <a:off x="11045117" y="3776198"/>
              <a:ext cx="455479" cy="307777"/>
            </a:xfrm>
            <a:prstGeom prst="rect">
              <a:avLst/>
            </a:prstGeom>
            <a:noFill/>
          </p:spPr>
          <p:txBody>
            <a:bodyPr wrap="square" rtlCol="0">
              <a:spAutoFit/>
            </a:bodyPr>
            <a:lstStyle/>
            <a:p>
              <a:r>
                <a:rPr lang="en-US" sz="1400" b="1" dirty="0"/>
                <a:t>0.2</a:t>
              </a:r>
            </a:p>
          </p:txBody>
        </p:sp>
      </p:grpSp>
      <p:sp>
        <p:nvSpPr>
          <p:cNvPr id="85" name="文本框 6">
            <a:extLst>
              <a:ext uri="{FF2B5EF4-FFF2-40B4-BE49-F238E27FC236}">
                <a16:creationId xmlns:a16="http://schemas.microsoft.com/office/drawing/2014/main" id="{32E36E65-6E01-386D-0A76-5BE8A23A1B0C}"/>
              </a:ext>
            </a:extLst>
          </p:cNvPr>
          <p:cNvSpPr txBox="1"/>
          <p:nvPr/>
        </p:nvSpPr>
        <p:spPr>
          <a:xfrm>
            <a:off x="4604170" y="4799576"/>
            <a:ext cx="2655011" cy="1200329"/>
          </a:xfrm>
          <a:prstGeom prst="rect">
            <a:avLst/>
          </a:prstGeom>
          <a:noFill/>
        </p:spPr>
        <p:txBody>
          <a:bodyPr wrap="square">
            <a:spAutoFit/>
          </a:bodyPr>
          <a:lstStyle/>
          <a:p>
            <a:pPr algn="ctr"/>
            <a:r>
              <a:rPr lang="en-US" sz="2400" dirty="0">
                <a:solidFill>
                  <a:schemeClr val="accent6"/>
                </a:solidFill>
              </a:rPr>
              <a:t>Extract spatiotemporal features</a:t>
            </a:r>
          </a:p>
        </p:txBody>
      </p:sp>
      <p:sp>
        <p:nvSpPr>
          <p:cNvPr id="86" name="文本框 6">
            <a:extLst>
              <a:ext uri="{FF2B5EF4-FFF2-40B4-BE49-F238E27FC236}">
                <a16:creationId xmlns:a16="http://schemas.microsoft.com/office/drawing/2014/main" id="{FD387C5D-1032-425A-64A8-161A32ED5320}"/>
              </a:ext>
            </a:extLst>
          </p:cNvPr>
          <p:cNvSpPr txBox="1"/>
          <p:nvPr/>
        </p:nvSpPr>
        <p:spPr>
          <a:xfrm>
            <a:off x="7515991" y="4909656"/>
            <a:ext cx="3242238" cy="830997"/>
          </a:xfrm>
          <a:prstGeom prst="rect">
            <a:avLst/>
          </a:prstGeom>
          <a:noFill/>
        </p:spPr>
        <p:txBody>
          <a:bodyPr wrap="square">
            <a:spAutoFit/>
          </a:bodyPr>
          <a:lstStyle/>
          <a:p>
            <a:pPr algn="ctr"/>
            <a:r>
              <a:rPr lang="en-US" sz="2400" dirty="0">
                <a:solidFill>
                  <a:schemeClr val="accent2"/>
                </a:solidFill>
              </a:rPr>
              <a:t>Interpret the spike-based output</a:t>
            </a:r>
          </a:p>
        </p:txBody>
      </p:sp>
      <p:sp>
        <p:nvSpPr>
          <p:cNvPr id="87" name="文本框 6">
            <a:extLst>
              <a:ext uri="{FF2B5EF4-FFF2-40B4-BE49-F238E27FC236}">
                <a16:creationId xmlns:a16="http://schemas.microsoft.com/office/drawing/2014/main" id="{31FC8B90-FF8B-FAD2-CE61-F875430DFB5C}"/>
              </a:ext>
            </a:extLst>
          </p:cNvPr>
          <p:cNvSpPr txBox="1"/>
          <p:nvPr/>
        </p:nvSpPr>
        <p:spPr>
          <a:xfrm>
            <a:off x="1312638" y="4819681"/>
            <a:ext cx="3034722" cy="1200329"/>
          </a:xfrm>
          <a:prstGeom prst="rect">
            <a:avLst/>
          </a:prstGeom>
          <a:noFill/>
        </p:spPr>
        <p:txBody>
          <a:bodyPr wrap="square">
            <a:spAutoFit/>
          </a:bodyPr>
          <a:lstStyle/>
          <a:p>
            <a:pPr algn="ctr"/>
            <a:r>
              <a:rPr lang="en-US" sz="2400" dirty="0">
                <a:solidFill>
                  <a:schemeClr val="accent5"/>
                </a:solidFill>
              </a:rPr>
              <a:t>Flatten the spikes sequences, facilitates processing</a:t>
            </a:r>
          </a:p>
        </p:txBody>
      </p:sp>
      <p:sp>
        <p:nvSpPr>
          <p:cNvPr id="88" name="Slide Number Placeholder 87">
            <a:extLst>
              <a:ext uri="{FF2B5EF4-FFF2-40B4-BE49-F238E27FC236}">
                <a16:creationId xmlns:a16="http://schemas.microsoft.com/office/drawing/2014/main" id="{857B95FC-E7E3-ED02-86CD-29E7142B3CC1}"/>
              </a:ext>
            </a:extLst>
          </p:cNvPr>
          <p:cNvSpPr>
            <a:spLocks noGrp="1"/>
          </p:cNvSpPr>
          <p:nvPr>
            <p:ph type="sldNum" sz="quarter" idx="12"/>
          </p:nvPr>
        </p:nvSpPr>
        <p:spPr/>
        <p:txBody>
          <a:bodyPr/>
          <a:lstStyle/>
          <a:p>
            <a:fld id="{9E617D81-C3C2-4942-A81E-0DE90F43241E}" type="slidenum">
              <a:rPr lang="en-US" smtClean="0"/>
              <a:pPr/>
              <a:t>11</a:t>
            </a:fld>
            <a:endParaRPr lang="en-US" dirty="0"/>
          </a:p>
        </p:txBody>
      </p:sp>
      <p:sp>
        <p:nvSpPr>
          <p:cNvPr id="89" name="Left Brace 88">
            <a:extLst>
              <a:ext uri="{FF2B5EF4-FFF2-40B4-BE49-F238E27FC236}">
                <a16:creationId xmlns:a16="http://schemas.microsoft.com/office/drawing/2014/main" id="{2CEC237C-CB6A-7B64-6E49-13FA95FF5DEB}"/>
              </a:ext>
            </a:extLst>
          </p:cNvPr>
          <p:cNvSpPr/>
          <p:nvPr/>
        </p:nvSpPr>
        <p:spPr>
          <a:xfrm rot="16200000">
            <a:off x="2553277" y="2895701"/>
            <a:ext cx="499224" cy="3071144"/>
          </a:xfrm>
          <a:prstGeom prst="leftBrace">
            <a:avLst>
              <a:gd name="adj1" fmla="val 7989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0" name="Left Brace 89">
            <a:extLst>
              <a:ext uri="{FF2B5EF4-FFF2-40B4-BE49-F238E27FC236}">
                <a16:creationId xmlns:a16="http://schemas.microsoft.com/office/drawing/2014/main" id="{F2AD843A-7090-7662-E561-C98A2F6CA63B}"/>
              </a:ext>
            </a:extLst>
          </p:cNvPr>
          <p:cNvSpPr/>
          <p:nvPr/>
        </p:nvSpPr>
        <p:spPr>
          <a:xfrm rot="16200000">
            <a:off x="5735209" y="3142682"/>
            <a:ext cx="499224" cy="2577183"/>
          </a:xfrm>
          <a:prstGeom prst="leftBrace">
            <a:avLst>
              <a:gd name="adj1" fmla="val 79890"/>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91" name="Left Brace 90">
            <a:extLst>
              <a:ext uri="{FF2B5EF4-FFF2-40B4-BE49-F238E27FC236}">
                <a16:creationId xmlns:a16="http://schemas.microsoft.com/office/drawing/2014/main" id="{88238C29-7953-7289-58B3-E585664BD418}"/>
              </a:ext>
            </a:extLst>
          </p:cNvPr>
          <p:cNvSpPr/>
          <p:nvPr/>
        </p:nvSpPr>
        <p:spPr>
          <a:xfrm rot="16200000">
            <a:off x="8735251" y="3020491"/>
            <a:ext cx="499224" cy="2814751"/>
          </a:xfrm>
          <a:prstGeom prst="leftBrace">
            <a:avLst>
              <a:gd name="adj1" fmla="val 7989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468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9" grpId="0" animBg="1"/>
      <p:bldP spid="90"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24CB-A623-552B-8C7C-81BCE050883C}"/>
              </a:ext>
            </a:extLst>
          </p:cNvPr>
          <p:cNvSpPr>
            <a:spLocks noGrp="1"/>
          </p:cNvSpPr>
          <p:nvPr>
            <p:ph type="title"/>
          </p:nvPr>
        </p:nvSpPr>
        <p:spPr/>
        <p:txBody>
          <a:bodyPr/>
          <a:lstStyle/>
          <a:p>
            <a:r>
              <a:rPr lang="en-US" dirty="0"/>
              <a:t>Implementation </a:t>
            </a:r>
          </a:p>
        </p:txBody>
      </p:sp>
      <p:sp>
        <p:nvSpPr>
          <p:cNvPr id="3" name="Text Placeholder 2">
            <a:extLst>
              <a:ext uri="{FF2B5EF4-FFF2-40B4-BE49-F238E27FC236}">
                <a16:creationId xmlns:a16="http://schemas.microsoft.com/office/drawing/2014/main" id="{54463A37-07E6-602C-B301-C3CB5D5F57B7}"/>
              </a:ext>
            </a:extLst>
          </p:cNvPr>
          <p:cNvSpPr>
            <a:spLocks noGrp="1"/>
          </p:cNvSpPr>
          <p:nvPr>
            <p:ph type="body" sz="quarter" idx="13"/>
          </p:nvPr>
        </p:nvSpPr>
        <p:spPr>
          <a:xfrm>
            <a:off x="627186" y="1406768"/>
            <a:ext cx="4988298" cy="4964021"/>
          </a:xfrm>
        </p:spPr>
        <p:txBody>
          <a:bodyPr/>
          <a:lstStyle/>
          <a:p>
            <a:r>
              <a:rPr lang="en-US" dirty="0"/>
              <a:t>Implemented using discrete components on PCB. </a:t>
            </a:r>
          </a:p>
          <a:p>
            <a:r>
              <a:rPr lang="en-US" dirty="0"/>
              <a:t>Simulated the IC version using 90nm PDK. </a:t>
            </a:r>
          </a:p>
          <a:p>
            <a:r>
              <a:rPr lang="en-US" dirty="0"/>
              <a:t>SNN emulated on Intel </a:t>
            </a:r>
            <a:r>
              <a:rPr lang="en-US" dirty="0" err="1"/>
              <a:t>Loihi</a:t>
            </a:r>
            <a:r>
              <a:rPr lang="en-US" dirty="0"/>
              <a:t> using </a:t>
            </a:r>
            <a:r>
              <a:rPr lang="en-US" dirty="0" err="1"/>
              <a:t>Nengo</a:t>
            </a:r>
            <a:r>
              <a:rPr lang="en-US" dirty="0"/>
              <a:t>-DL. </a:t>
            </a:r>
          </a:p>
          <a:p>
            <a:endParaRPr lang="en-US" dirty="0"/>
          </a:p>
          <a:p>
            <a:r>
              <a:rPr lang="en-US" dirty="0"/>
              <a:t>Total power consumption &lt;300uW for single sensor. </a:t>
            </a:r>
          </a:p>
          <a:p>
            <a:r>
              <a:rPr lang="en-US" dirty="0"/>
              <a:t>Frequency band &lt;3GHz. </a:t>
            </a:r>
          </a:p>
        </p:txBody>
      </p:sp>
      <p:pic>
        <p:nvPicPr>
          <p:cNvPr id="5" name="Picture 4">
            <a:extLst>
              <a:ext uri="{FF2B5EF4-FFF2-40B4-BE49-F238E27FC236}">
                <a16:creationId xmlns:a16="http://schemas.microsoft.com/office/drawing/2014/main" id="{A5440401-CFF2-70DA-FFF7-3482D066C9EB}"/>
              </a:ext>
            </a:extLst>
          </p:cNvPr>
          <p:cNvPicPr>
            <a:picLocks noChangeAspect="1"/>
          </p:cNvPicPr>
          <p:nvPr/>
        </p:nvPicPr>
        <p:blipFill>
          <a:blip r:embed="rId3"/>
          <a:stretch>
            <a:fillRect/>
          </a:stretch>
        </p:blipFill>
        <p:spPr>
          <a:xfrm>
            <a:off x="5869604" y="3932679"/>
            <a:ext cx="5369966" cy="2329142"/>
          </a:xfrm>
          <a:prstGeom prst="rect">
            <a:avLst/>
          </a:prstGeom>
        </p:spPr>
      </p:pic>
      <p:grpSp>
        <p:nvGrpSpPr>
          <p:cNvPr id="14" name="Group 13">
            <a:extLst>
              <a:ext uri="{FF2B5EF4-FFF2-40B4-BE49-F238E27FC236}">
                <a16:creationId xmlns:a16="http://schemas.microsoft.com/office/drawing/2014/main" id="{4AC7D5FB-1164-9C35-9060-6F9E91CDCC4C}"/>
              </a:ext>
            </a:extLst>
          </p:cNvPr>
          <p:cNvGrpSpPr/>
          <p:nvPr/>
        </p:nvGrpSpPr>
        <p:grpSpPr>
          <a:xfrm>
            <a:off x="5728266" y="1406768"/>
            <a:ext cx="5836548" cy="2232762"/>
            <a:chOff x="0" y="0"/>
            <a:chExt cx="10515600" cy="4022725"/>
          </a:xfrm>
        </p:grpSpPr>
        <p:pic>
          <p:nvPicPr>
            <p:cNvPr id="6" name="Content Placeholder 4" descr="A picture containing text, electronics&#10;&#10;Description automatically generated">
              <a:extLst>
                <a:ext uri="{FF2B5EF4-FFF2-40B4-BE49-F238E27FC236}">
                  <a16:creationId xmlns:a16="http://schemas.microsoft.com/office/drawing/2014/main" id="{49D49DE5-A7BC-F083-338A-661DA7973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515600" cy="4022725"/>
            </a:xfrm>
            <a:prstGeom prst="rect">
              <a:avLst/>
            </a:prstGeom>
          </p:spPr>
        </p:pic>
        <p:sp>
          <p:nvSpPr>
            <p:cNvPr id="7" name="Rectangle 6">
              <a:extLst>
                <a:ext uri="{FF2B5EF4-FFF2-40B4-BE49-F238E27FC236}">
                  <a16:creationId xmlns:a16="http://schemas.microsoft.com/office/drawing/2014/main" id="{14191ACF-9758-B027-091D-2D3C3D014375}"/>
                </a:ext>
              </a:extLst>
            </p:cNvPr>
            <p:cNvSpPr/>
            <p:nvPr/>
          </p:nvSpPr>
          <p:spPr>
            <a:xfrm>
              <a:off x="403015" y="2011362"/>
              <a:ext cx="2861732" cy="1436265"/>
            </a:xfrm>
            <a:prstGeom prst="rect">
              <a:avLst/>
            </a:prstGeom>
            <a:noFill/>
            <a:ln w="285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6D2E285D-8916-AE85-9648-94D4B1F05FFC}"/>
                </a:ext>
              </a:extLst>
            </p:cNvPr>
            <p:cNvSpPr/>
            <p:nvPr/>
          </p:nvSpPr>
          <p:spPr>
            <a:xfrm>
              <a:off x="3772746" y="1876215"/>
              <a:ext cx="2926080" cy="1788157"/>
            </a:xfrm>
            <a:prstGeom prst="rect">
              <a:avLst/>
            </a:prstGeom>
            <a:noFill/>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40B3223-4C52-EA43-2EB8-5F24EF43349E}"/>
                </a:ext>
              </a:extLst>
            </p:cNvPr>
            <p:cNvSpPr/>
            <p:nvPr/>
          </p:nvSpPr>
          <p:spPr>
            <a:xfrm>
              <a:off x="7305038" y="1876215"/>
              <a:ext cx="3166533" cy="1788157"/>
            </a:xfrm>
            <a:prstGeom prst="rect">
              <a:avLst/>
            </a:prstGeom>
            <a:noFill/>
            <a:ln w="28575">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75000"/>
                  </a:schemeClr>
                </a:solidFill>
              </a:endParaRPr>
            </a:p>
          </p:txBody>
        </p:sp>
        <p:sp>
          <p:nvSpPr>
            <p:cNvPr id="10" name="Rectangle 9">
              <a:extLst>
                <a:ext uri="{FF2B5EF4-FFF2-40B4-BE49-F238E27FC236}">
                  <a16:creationId xmlns:a16="http://schemas.microsoft.com/office/drawing/2014/main" id="{10D46704-67DD-A032-2870-E81EA6C43C76}"/>
                </a:ext>
              </a:extLst>
            </p:cNvPr>
            <p:cNvSpPr/>
            <p:nvPr/>
          </p:nvSpPr>
          <p:spPr>
            <a:xfrm>
              <a:off x="3975095" y="878841"/>
              <a:ext cx="2445174" cy="800946"/>
            </a:xfrm>
            <a:prstGeom prst="rect">
              <a:avLst/>
            </a:prstGeom>
            <a:ln w="28575">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Delay and Mixing Circuit</a:t>
              </a:r>
            </a:p>
          </p:txBody>
        </p:sp>
        <p:sp>
          <p:nvSpPr>
            <p:cNvPr id="11" name="Rectangle 10">
              <a:extLst>
                <a:ext uri="{FF2B5EF4-FFF2-40B4-BE49-F238E27FC236}">
                  <a16:creationId xmlns:a16="http://schemas.microsoft.com/office/drawing/2014/main" id="{0C81FEBD-42B0-6812-2E1E-F22D36207B8C}"/>
                </a:ext>
              </a:extLst>
            </p:cNvPr>
            <p:cNvSpPr/>
            <p:nvPr/>
          </p:nvSpPr>
          <p:spPr>
            <a:xfrm>
              <a:off x="7605180" y="878840"/>
              <a:ext cx="2445174" cy="800947"/>
            </a:xfrm>
            <a:prstGeom prst="rect">
              <a:avLst/>
            </a:prstGeom>
            <a:ln w="2857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Amplifiers and Spike Encoders</a:t>
              </a:r>
            </a:p>
          </p:txBody>
        </p:sp>
        <p:sp>
          <p:nvSpPr>
            <p:cNvPr id="12" name="Rectangle 11">
              <a:extLst>
                <a:ext uri="{FF2B5EF4-FFF2-40B4-BE49-F238E27FC236}">
                  <a16:creationId xmlns:a16="http://schemas.microsoft.com/office/drawing/2014/main" id="{A7034668-2DEA-F7D6-D6A5-8E7395FFE322}"/>
                </a:ext>
              </a:extLst>
            </p:cNvPr>
            <p:cNvSpPr/>
            <p:nvPr/>
          </p:nvSpPr>
          <p:spPr>
            <a:xfrm>
              <a:off x="796712" y="3447627"/>
              <a:ext cx="2179322" cy="477520"/>
            </a:xfrm>
            <a:prstGeom prst="rect">
              <a:avLst/>
            </a:prstGeom>
            <a:ln w="28575">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SIL Oscillator</a:t>
              </a:r>
            </a:p>
          </p:txBody>
        </p:sp>
        <p:sp>
          <p:nvSpPr>
            <p:cNvPr id="13" name="Rectangle 12">
              <a:extLst>
                <a:ext uri="{FF2B5EF4-FFF2-40B4-BE49-F238E27FC236}">
                  <a16:creationId xmlns:a16="http://schemas.microsoft.com/office/drawing/2014/main" id="{6A20C586-6EFD-6277-0C74-5A408F3643A4}"/>
                </a:ext>
              </a:extLst>
            </p:cNvPr>
            <p:cNvSpPr/>
            <p:nvPr/>
          </p:nvSpPr>
          <p:spPr>
            <a:xfrm>
              <a:off x="1731016" y="528161"/>
              <a:ext cx="1533731" cy="477520"/>
            </a:xfrm>
            <a:prstGeom prst="rect">
              <a:avLst/>
            </a:prstGeom>
            <a:ln w="28575">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Antenna</a:t>
              </a:r>
            </a:p>
          </p:txBody>
        </p:sp>
      </p:grpSp>
      <p:sp>
        <p:nvSpPr>
          <p:cNvPr id="4" name="Slide Number Placeholder 3">
            <a:extLst>
              <a:ext uri="{FF2B5EF4-FFF2-40B4-BE49-F238E27FC236}">
                <a16:creationId xmlns:a16="http://schemas.microsoft.com/office/drawing/2014/main" id="{2431F78C-DA38-8950-A8BC-390F2E370A12}"/>
              </a:ext>
            </a:extLst>
          </p:cNvPr>
          <p:cNvSpPr>
            <a:spLocks noGrp="1"/>
          </p:cNvSpPr>
          <p:nvPr>
            <p:ph type="sldNum" sz="quarter" idx="12"/>
          </p:nvPr>
        </p:nvSpPr>
        <p:spPr/>
        <p:txBody>
          <a:bodyPr/>
          <a:lstStyle/>
          <a:p>
            <a:fld id="{9E617D81-C3C2-4942-A81E-0DE90F43241E}" type="slidenum">
              <a:rPr lang="en-US" smtClean="0"/>
              <a:pPr/>
              <a:t>12</a:t>
            </a:fld>
            <a:endParaRPr lang="en-US" dirty="0"/>
          </a:p>
        </p:txBody>
      </p:sp>
    </p:spTree>
    <p:extLst>
      <p:ext uri="{BB962C8B-B14F-4D97-AF65-F5344CB8AC3E}">
        <p14:creationId xmlns:p14="http://schemas.microsoft.com/office/powerpoint/2010/main" val="316899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FB2E-AA11-3923-6596-3DB5DF2FE199}"/>
              </a:ext>
            </a:extLst>
          </p:cNvPr>
          <p:cNvSpPr>
            <a:spLocks noGrp="1"/>
          </p:cNvSpPr>
          <p:nvPr>
            <p:ph type="title"/>
          </p:nvPr>
        </p:nvSpPr>
        <p:spPr/>
        <p:txBody>
          <a:bodyPr/>
          <a:lstStyle/>
          <a:p>
            <a:r>
              <a:rPr lang="en-US" dirty="0"/>
              <a:t>Case Study I: Gesture Recognition </a:t>
            </a:r>
          </a:p>
        </p:txBody>
      </p:sp>
      <p:sp>
        <p:nvSpPr>
          <p:cNvPr id="3" name="Text Placeholder 2">
            <a:extLst>
              <a:ext uri="{FF2B5EF4-FFF2-40B4-BE49-F238E27FC236}">
                <a16:creationId xmlns:a16="http://schemas.microsoft.com/office/drawing/2014/main" id="{5682105B-B04C-3B81-BCAD-CD9C2681BFDD}"/>
              </a:ext>
            </a:extLst>
          </p:cNvPr>
          <p:cNvSpPr>
            <a:spLocks noGrp="1"/>
          </p:cNvSpPr>
          <p:nvPr>
            <p:ph type="body" sz="quarter" idx="13"/>
          </p:nvPr>
        </p:nvSpPr>
        <p:spPr>
          <a:xfrm>
            <a:off x="665568" y="4290491"/>
            <a:ext cx="11060722" cy="2011601"/>
          </a:xfrm>
        </p:spPr>
        <p:txBody>
          <a:bodyPr/>
          <a:lstStyle/>
          <a:p>
            <a:r>
              <a:rPr lang="en-US" dirty="0"/>
              <a:t>3-sensor setup (6 spike channels), 12 gestures.  </a:t>
            </a:r>
          </a:p>
          <a:p>
            <a:r>
              <a:rPr lang="en-US" dirty="0"/>
              <a:t>2400 samples collected (200 each), each gesture sample has a length of 1.5s. </a:t>
            </a:r>
          </a:p>
        </p:txBody>
      </p:sp>
      <p:grpSp>
        <p:nvGrpSpPr>
          <p:cNvPr id="54" name="Group 53">
            <a:extLst>
              <a:ext uri="{FF2B5EF4-FFF2-40B4-BE49-F238E27FC236}">
                <a16:creationId xmlns:a16="http://schemas.microsoft.com/office/drawing/2014/main" id="{8D52A19B-27DD-22FA-6B30-341E77F1E8D8}"/>
              </a:ext>
            </a:extLst>
          </p:cNvPr>
          <p:cNvGrpSpPr/>
          <p:nvPr/>
        </p:nvGrpSpPr>
        <p:grpSpPr>
          <a:xfrm>
            <a:off x="430777" y="1748292"/>
            <a:ext cx="8951762" cy="1982944"/>
            <a:chOff x="533143" y="4261424"/>
            <a:chExt cx="11325898" cy="2508849"/>
          </a:xfrm>
        </p:grpSpPr>
        <p:cxnSp>
          <p:nvCxnSpPr>
            <p:cNvPr id="4" name="Straight Arrow Connector 3">
              <a:extLst>
                <a:ext uri="{FF2B5EF4-FFF2-40B4-BE49-F238E27FC236}">
                  <a16:creationId xmlns:a16="http://schemas.microsoft.com/office/drawing/2014/main" id="{6A0316CD-C4F1-C66D-EDE0-C6FC09460799}"/>
                </a:ext>
              </a:extLst>
            </p:cNvPr>
            <p:cNvCxnSpPr>
              <a:cxnSpLocks/>
            </p:cNvCxnSpPr>
            <p:nvPr/>
          </p:nvCxnSpPr>
          <p:spPr>
            <a:xfrm>
              <a:off x="1177332" y="5090478"/>
              <a:ext cx="425460" cy="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5" name="Graphic 4" descr="Raised hand">
              <a:extLst>
                <a:ext uri="{FF2B5EF4-FFF2-40B4-BE49-F238E27FC236}">
                  <a16:creationId xmlns:a16="http://schemas.microsoft.com/office/drawing/2014/main" id="{A508953A-16D1-09F5-7893-41204821DE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79839" y="4405634"/>
              <a:ext cx="547496" cy="547498"/>
            </a:xfrm>
            <a:prstGeom prst="rect">
              <a:avLst/>
            </a:prstGeom>
          </p:spPr>
        </p:pic>
        <p:cxnSp>
          <p:nvCxnSpPr>
            <p:cNvPr id="6" name="Straight Arrow Connector 5">
              <a:extLst>
                <a:ext uri="{FF2B5EF4-FFF2-40B4-BE49-F238E27FC236}">
                  <a16:creationId xmlns:a16="http://schemas.microsoft.com/office/drawing/2014/main" id="{EECE70A7-CB5E-4B47-0FDD-66E3C9722C20}"/>
                </a:ext>
              </a:extLst>
            </p:cNvPr>
            <p:cNvCxnSpPr>
              <a:cxnSpLocks/>
            </p:cNvCxnSpPr>
            <p:nvPr/>
          </p:nvCxnSpPr>
          <p:spPr>
            <a:xfrm flipH="1">
              <a:off x="2843313" y="5070548"/>
              <a:ext cx="475379" cy="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1E1FC6A-CAAA-2A17-ED56-F6A8545ABB4B}"/>
                </a:ext>
              </a:extLst>
            </p:cNvPr>
            <p:cNvCxnSpPr>
              <a:cxnSpLocks/>
            </p:cNvCxnSpPr>
            <p:nvPr/>
          </p:nvCxnSpPr>
          <p:spPr>
            <a:xfrm flipV="1">
              <a:off x="5023864" y="4494631"/>
              <a:ext cx="0" cy="477443"/>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8" name="Graphic 7" descr="Raised hand">
              <a:extLst>
                <a:ext uri="{FF2B5EF4-FFF2-40B4-BE49-F238E27FC236}">
                  <a16:creationId xmlns:a16="http://schemas.microsoft.com/office/drawing/2014/main" id="{F47E33B8-8028-53A2-1570-8E81993497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802550" y="4401934"/>
              <a:ext cx="547496" cy="547498"/>
            </a:xfrm>
            <a:prstGeom prst="rect">
              <a:avLst/>
            </a:prstGeom>
          </p:spPr>
        </p:pic>
        <p:pic>
          <p:nvPicPr>
            <p:cNvPr id="9" name="Graphic 8" descr="Raised hand">
              <a:extLst>
                <a:ext uri="{FF2B5EF4-FFF2-40B4-BE49-F238E27FC236}">
                  <a16:creationId xmlns:a16="http://schemas.microsoft.com/office/drawing/2014/main" id="{397D035C-0FAC-9276-FF40-DA6DADAF3C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33000" y="4464320"/>
              <a:ext cx="547496" cy="547498"/>
            </a:xfrm>
            <a:prstGeom prst="rect">
              <a:avLst/>
            </a:prstGeom>
          </p:spPr>
        </p:pic>
        <p:cxnSp>
          <p:nvCxnSpPr>
            <p:cNvPr id="10" name="Straight Arrow Connector 9">
              <a:extLst>
                <a:ext uri="{FF2B5EF4-FFF2-40B4-BE49-F238E27FC236}">
                  <a16:creationId xmlns:a16="http://schemas.microsoft.com/office/drawing/2014/main" id="{AA15A938-5F5C-CF44-3386-43ABBB0FF710}"/>
                </a:ext>
              </a:extLst>
            </p:cNvPr>
            <p:cNvCxnSpPr>
              <a:cxnSpLocks/>
            </p:cNvCxnSpPr>
            <p:nvPr/>
          </p:nvCxnSpPr>
          <p:spPr>
            <a:xfrm>
              <a:off x="6789314" y="4517237"/>
              <a:ext cx="0" cy="432903"/>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11" name="Graphic 10" descr="Raised hand">
              <a:extLst>
                <a:ext uri="{FF2B5EF4-FFF2-40B4-BE49-F238E27FC236}">
                  <a16:creationId xmlns:a16="http://schemas.microsoft.com/office/drawing/2014/main" id="{DF8D144C-D9ED-1156-1060-F06FC85F3A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096000" y="4466866"/>
              <a:ext cx="547496" cy="547498"/>
            </a:xfrm>
            <a:prstGeom prst="rect">
              <a:avLst/>
            </a:prstGeom>
          </p:spPr>
        </p:pic>
        <p:cxnSp>
          <p:nvCxnSpPr>
            <p:cNvPr id="12" name="Straight Arrow Connector 11">
              <a:extLst>
                <a:ext uri="{FF2B5EF4-FFF2-40B4-BE49-F238E27FC236}">
                  <a16:creationId xmlns:a16="http://schemas.microsoft.com/office/drawing/2014/main" id="{F0900E8E-7F7B-A278-6E47-37278FC63263}"/>
                </a:ext>
              </a:extLst>
            </p:cNvPr>
            <p:cNvCxnSpPr>
              <a:cxnSpLocks/>
            </p:cNvCxnSpPr>
            <p:nvPr/>
          </p:nvCxnSpPr>
          <p:spPr>
            <a:xfrm flipV="1">
              <a:off x="8122628" y="4635876"/>
              <a:ext cx="80128" cy="258447"/>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13" name="Graphic 12" descr="Raised hand">
              <a:extLst>
                <a:ext uri="{FF2B5EF4-FFF2-40B4-BE49-F238E27FC236}">
                  <a16:creationId xmlns:a16="http://schemas.microsoft.com/office/drawing/2014/main" id="{20D2B49F-4336-9DAE-E6BC-11377D38A1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603025" y="4572315"/>
              <a:ext cx="547496" cy="547498"/>
            </a:xfrm>
            <a:prstGeom prst="rect">
              <a:avLst/>
            </a:prstGeom>
          </p:spPr>
        </p:pic>
        <p:cxnSp>
          <p:nvCxnSpPr>
            <p:cNvPr id="14" name="Straight Arrow Connector 13">
              <a:extLst>
                <a:ext uri="{FF2B5EF4-FFF2-40B4-BE49-F238E27FC236}">
                  <a16:creationId xmlns:a16="http://schemas.microsoft.com/office/drawing/2014/main" id="{72963603-97E6-7266-D0C4-5AB88E2CA11B}"/>
                </a:ext>
              </a:extLst>
            </p:cNvPr>
            <p:cNvCxnSpPr>
              <a:cxnSpLocks/>
            </p:cNvCxnSpPr>
            <p:nvPr/>
          </p:nvCxnSpPr>
          <p:spPr>
            <a:xfrm flipH="1">
              <a:off x="9411437" y="4628038"/>
              <a:ext cx="92432" cy="247787"/>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15" name="Graphic 14" descr="Raised hand">
              <a:extLst>
                <a:ext uri="{FF2B5EF4-FFF2-40B4-BE49-F238E27FC236}">
                  <a16:creationId xmlns:a16="http://schemas.microsoft.com/office/drawing/2014/main" id="{F0F9A18D-B160-7F0D-D90D-B99C925607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364236" y="4272396"/>
              <a:ext cx="316231" cy="316233"/>
            </a:xfrm>
            <a:prstGeom prst="rect">
              <a:avLst/>
            </a:prstGeom>
          </p:spPr>
        </p:pic>
        <p:pic>
          <p:nvPicPr>
            <p:cNvPr id="16" name="Graphic 15" descr="Raised hand">
              <a:extLst>
                <a:ext uri="{FF2B5EF4-FFF2-40B4-BE49-F238E27FC236}">
                  <a16:creationId xmlns:a16="http://schemas.microsoft.com/office/drawing/2014/main" id="{54A9FA72-CFB5-1B58-3E0D-CF9C37F27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249160" y="4450591"/>
              <a:ext cx="547496" cy="547498"/>
            </a:xfrm>
            <a:prstGeom prst="rect">
              <a:avLst/>
            </a:prstGeom>
          </p:spPr>
        </p:pic>
        <p:sp>
          <p:nvSpPr>
            <p:cNvPr id="17" name="Oval 16">
              <a:extLst>
                <a:ext uri="{FF2B5EF4-FFF2-40B4-BE49-F238E27FC236}">
                  <a16:creationId xmlns:a16="http://schemas.microsoft.com/office/drawing/2014/main" id="{E07A8AFA-D190-494D-B2DC-12C5AACDFE2A}"/>
                </a:ext>
              </a:extLst>
            </p:cNvPr>
            <p:cNvSpPr/>
            <p:nvPr/>
          </p:nvSpPr>
          <p:spPr>
            <a:xfrm>
              <a:off x="10887564" y="4461413"/>
              <a:ext cx="547496" cy="547498"/>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27" dirty="0"/>
            </a:p>
          </p:txBody>
        </p:sp>
        <p:pic>
          <p:nvPicPr>
            <p:cNvPr id="18" name="Graphic 17" descr="Raised hand">
              <a:extLst>
                <a:ext uri="{FF2B5EF4-FFF2-40B4-BE49-F238E27FC236}">
                  <a16:creationId xmlns:a16="http://schemas.microsoft.com/office/drawing/2014/main" id="{08014AB0-569D-6937-DF65-D92C95CE80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300297" y="5665896"/>
              <a:ext cx="547496" cy="547498"/>
            </a:xfrm>
            <a:prstGeom prst="rect">
              <a:avLst/>
            </a:prstGeom>
          </p:spPr>
        </p:pic>
        <p:cxnSp>
          <p:nvCxnSpPr>
            <p:cNvPr id="19" name="Straight Arrow Connector 18">
              <a:extLst>
                <a:ext uri="{FF2B5EF4-FFF2-40B4-BE49-F238E27FC236}">
                  <a16:creationId xmlns:a16="http://schemas.microsoft.com/office/drawing/2014/main" id="{582DDF24-3E27-AB61-32E8-E15C048A3245}"/>
                </a:ext>
              </a:extLst>
            </p:cNvPr>
            <p:cNvCxnSpPr>
              <a:cxnSpLocks/>
            </p:cNvCxnSpPr>
            <p:nvPr/>
          </p:nvCxnSpPr>
          <p:spPr>
            <a:xfrm flipH="1">
              <a:off x="3397213" y="5966233"/>
              <a:ext cx="419831" cy="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20" name="Graphic 19" descr="Raised hand">
              <a:extLst>
                <a:ext uri="{FF2B5EF4-FFF2-40B4-BE49-F238E27FC236}">
                  <a16:creationId xmlns:a16="http://schemas.microsoft.com/office/drawing/2014/main" id="{2DA8A7B6-731C-21CC-18D7-8BCD5CE8A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069522" y="5692489"/>
              <a:ext cx="547496" cy="547498"/>
            </a:xfrm>
            <a:prstGeom prst="rect">
              <a:avLst/>
            </a:prstGeom>
          </p:spPr>
        </p:pic>
        <p:pic>
          <p:nvPicPr>
            <p:cNvPr id="21" name="Graphic 20" descr="Raised hand">
              <a:extLst>
                <a:ext uri="{FF2B5EF4-FFF2-40B4-BE49-F238E27FC236}">
                  <a16:creationId xmlns:a16="http://schemas.microsoft.com/office/drawing/2014/main" id="{704F9F11-214D-B7D9-261A-3F57E6488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3420" y="5692489"/>
              <a:ext cx="517823" cy="547498"/>
            </a:xfrm>
            <a:prstGeom prst="rect">
              <a:avLst/>
            </a:prstGeom>
          </p:spPr>
        </p:pic>
        <p:cxnSp>
          <p:nvCxnSpPr>
            <p:cNvPr id="22" name="Straight Arrow Connector 21">
              <a:extLst>
                <a:ext uri="{FF2B5EF4-FFF2-40B4-BE49-F238E27FC236}">
                  <a16:creationId xmlns:a16="http://schemas.microsoft.com/office/drawing/2014/main" id="{6C6F678D-704E-8142-7421-63DC7906AE8C}"/>
                </a:ext>
              </a:extLst>
            </p:cNvPr>
            <p:cNvCxnSpPr>
              <a:cxnSpLocks/>
            </p:cNvCxnSpPr>
            <p:nvPr/>
          </p:nvCxnSpPr>
          <p:spPr>
            <a:xfrm>
              <a:off x="4557429" y="5966233"/>
              <a:ext cx="404121" cy="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8A8F0D-4161-92B9-CEE2-6EB2CD1D58C0}"/>
                </a:ext>
              </a:extLst>
            </p:cNvPr>
            <p:cNvCxnSpPr>
              <a:cxnSpLocks/>
            </p:cNvCxnSpPr>
            <p:nvPr/>
          </p:nvCxnSpPr>
          <p:spPr>
            <a:xfrm flipH="1">
              <a:off x="6379646" y="6066984"/>
              <a:ext cx="383539" cy="227"/>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24" name="Graphic 23" descr="Raised hand">
              <a:extLst>
                <a:ext uri="{FF2B5EF4-FFF2-40B4-BE49-F238E27FC236}">
                  <a16:creationId xmlns:a16="http://schemas.microsoft.com/office/drawing/2014/main" id="{A5873466-EE52-ED44-C07A-A5C5A5AF8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687812" y="5692484"/>
              <a:ext cx="547496" cy="547498"/>
            </a:xfrm>
            <a:prstGeom prst="rect">
              <a:avLst/>
            </a:prstGeom>
          </p:spPr>
        </p:pic>
        <p:pic>
          <p:nvPicPr>
            <p:cNvPr id="25" name="Graphic 24" descr="Raised hand">
              <a:extLst>
                <a:ext uri="{FF2B5EF4-FFF2-40B4-BE49-F238E27FC236}">
                  <a16:creationId xmlns:a16="http://schemas.microsoft.com/office/drawing/2014/main" id="{B3FBA65E-C2EF-82CB-5EFE-5EBB42851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9821" y="5692484"/>
              <a:ext cx="517823" cy="547498"/>
            </a:xfrm>
            <a:prstGeom prst="rect">
              <a:avLst/>
            </a:prstGeom>
          </p:spPr>
        </p:pic>
        <p:cxnSp>
          <p:nvCxnSpPr>
            <p:cNvPr id="26" name="Straight Arrow Connector 25">
              <a:extLst>
                <a:ext uri="{FF2B5EF4-FFF2-40B4-BE49-F238E27FC236}">
                  <a16:creationId xmlns:a16="http://schemas.microsoft.com/office/drawing/2014/main" id="{811E59C0-9623-F5E9-0DB8-B8BBF1F79C31}"/>
                </a:ext>
              </a:extLst>
            </p:cNvPr>
            <p:cNvCxnSpPr>
              <a:cxnSpLocks/>
            </p:cNvCxnSpPr>
            <p:nvPr/>
          </p:nvCxnSpPr>
          <p:spPr>
            <a:xfrm>
              <a:off x="5935096" y="5992431"/>
              <a:ext cx="399326" cy="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27" name="Graphic 26" descr="Protecting hand">
              <a:extLst>
                <a:ext uri="{FF2B5EF4-FFF2-40B4-BE49-F238E27FC236}">
                  <a16:creationId xmlns:a16="http://schemas.microsoft.com/office/drawing/2014/main" id="{BCDC615E-A2B6-3ABB-2573-6C73B5B9BA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160480">
              <a:off x="8218342" y="5745630"/>
              <a:ext cx="516437" cy="516437"/>
            </a:xfrm>
            <a:prstGeom prst="rect">
              <a:avLst/>
            </a:prstGeom>
          </p:spPr>
        </p:pic>
        <p:pic>
          <p:nvPicPr>
            <p:cNvPr id="28" name="Graphic 27" descr="Protecting hand">
              <a:extLst>
                <a:ext uri="{FF2B5EF4-FFF2-40B4-BE49-F238E27FC236}">
                  <a16:creationId xmlns:a16="http://schemas.microsoft.com/office/drawing/2014/main" id="{DB7CB305-ADD6-F1E8-B4BC-6E56528B67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844461" flipV="1">
              <a:off x="8071674" y="5777669"/>
              <a:ext cx="532910" cy="467120"/>
            </a:xfrm>
            <a:prstGeom prst="rect">
              <a:avLst/>
            </a:prstGeom>
          </p:spPr>
        </p:pic>
        <p:sp>
          <p:nvSpPr>
            <p:cNvPr id="29" name="Arc 28">
              <a:extLst>
                <a:ext uri="{FF2B5EF4-FFF2-40B4-BE49-F238E27FC236}">
                  <a16:creationId xmlns:a16="http://schemas.microsoft.com/office/drawing/2014/main" id="{800307F3-0B86-1712-0B4F-42DA87E7ADB4}"/>
                </a:ext>
              </a:extLst>
            </p:cNvPr>
            <p:cNvSpPr/>
            <p:nvPr/>
          </p:nvSpPr>
          <p:spPr>
            <a:xfrm rot="20740261">
              <a:off x="8413579" y="5530545"/>
              <a:ext cx="492732" cy="1239728"/>
            </a:xfrm>
            <a:prstGeom prst="arc">
              <a:avLst>
                <a:gd name="adj1" fmla="val 15425144"/>
                <a:gd name="adj2" fmla="val 18638296"/>
              </a:avLst>
            </a:prstGeom>
            <a:ln>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527"/>
            </a:p>
          </p:txBody>
        </p:sp>
        <p:sp>
          <p:nvSpPr>
            <p:cNvPr id="30" name="Oval 29">
              <a:extLst>
                <a:ext uri="{FF2B5EF4-FFF2-40B4-BE49-F238E27FC236}">
                  <a16:creationId xmlns:a16="http://schemas.microsoft.com/office/drawing/2014/main" id="{A27D3E99-11A7-941B-05F6-928EBF49E534}"/>
                </a:ext>
              </a:extLst>
            </p:cNvPr>
            <p:cNvSpPr/>
            <p:nvPr/>
          </p:nvSpPr>
          <p:spPr>
            <a:xfrm>
              <a:off x="1895839" y="5665896"/>
              <a:ext cx="547496" cy="547498"/>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27" dirty="0"/>
            </a:p>
          </p:txBody>
        </p:sp>
        <p:pic>
          <p:nvPicPr>
            <p:cNvPr id="31" name="Graphic 30" descr="Raised hand">
              <a:extLst>
                <a:ext uri="{FF2B5EF4-FFF2-40B4-BE49-F238E27FC236}">
                  <a16:creationId xmlns:a16="http://schemas.microsoft.com/office/drawing/2014/main" id="{28D64E3E-4030-231B-45A0-09F3CAF0D0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991074" y="4261424"/>
              <a:ext cx="355435" cy="355437"/>
            </a:xfrm>
            <a:prstGeom prst="rect">
              <a:avLst/>
            </a:prstGeom>
          </p:spPr>
        </p:pic>
        <p:pic>
          <p:nvPicPr>
            <p:cNvPr id="32" name="Graphic 31" descr="Raised hand">
              <a:extLst>
                <a:ext uri="{FF2B5EF4-FFF2-40B4-BE49-F238E27FC236}">
                  <a16:creationId xmlns:a16="http://schemas.microsoft.com/office/drawing/2014/main" id="{795A53A4-1BAF-8531-46C9-5117C71449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929539" y="4588635"/>
              <a:ext cx="517820" cy="517821"/>
            </a:xfrm>
            <a:prstGeom prst="rect">
              <a:avLst/>
            </a:prstGeom>
          </p:spPr>
        </p:pic>
        <p:sp>
          <p:nvSpPr>
            <p:cNvPr id="33" name="TextBox 32">
              <a:extLst>
                <a:ext uri="{FF2B5EF4-FFF2-40B4-BE49-F238E27FC236}">
                  <a16:creationId xmlns:a16="http://schemas.microsoft.com/office/drawing/2014/main" id="{C22D352A-33B9-89E1-12C8-DD1641F0D391}"/>
                </a:ext>
              </a:extLst>
            </p:cNvPr>
            <p:cNvSpPr txBox="1"/>
            <p:nvPr/>
          </p:nvSpPr>
          <p:spPr>
            <a:xfrm>
              <a:off x="533143" y="5125222"/>
              <a:ext cx="1768251" cy="38940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(1) Swipe Right</a:t>
              </a:r>
            </a:p>
          </p:txBody>
        </p:sp>
        <p:sp>
          <p:nvSpPr>
            <p:cNvPr id="34" name="TextBox 33">
              <a:extLst>
                <a:ext uri="{FF2B5EF4-FFF2-40B4-BE49-F238E27FC236}">
                  <a16:creationId xmlns:a16="http://schemas.microsoft.com/office/drawing/2014/main" id="{861F69CD-2E93-B3E9-DB51-640D569349AD}"/>
                </a:ext>
              </a:extLst>
            </p:cNvPr>
            <p:cNvSpPr txBox="1"/>
            <p:nvPr/>
          </p:nvSpPr>
          <p:spPr>
            <a:xfrm>
              <a:off x="2301396" y="5119812"/>
              <a:ext cx="1636450"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Swipe Left</a:t>
              </a:r>
            </a:p>
          </p:txBody>
        </p:sp>
        <p:sp>
          <p:nvSpPr>
            <p:cNvPr id="35" name="TextBox 34">
              <a:extLst>
                <a:ext uri="{FF2B5EF4-FFF2-40B4-BE49-F238E27FC236}">
                  <a16:creationId xmlns:a16="http://schemas.microsoft.com/office/drawing/2014/main" id="{9B75E8D2-1971-2148-E211-47A913082C45}"/>
                </a:ext>
              </a:extLst>
            </p:cNvPr>
            <p:cNvSpPr txBox="1"/>
            <p:nvPr/>
          </p:nvSpPr>
          <p:spPr>
            <a:xfrm>
              <a:off x="3926561" y="5113862"/>
              <a:ext cx="1556636"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(3) Swipe Up</a:t>
              </a:r>
            </a:p>
          </p:txBody>
        </p:sp>
        <p:sp>
          <p:nvSpPr>
            <p:cNvPr id="36" name="TextBox 35">
              <a:extLst>
                <a:ext uri="{FF2B5EF4-FFF2-40B4-BE49-F238E27FC236}">
                  <a16:creationId xmlns:a16="http://schemas.microsoft.com/office/drawing/2014/main" id="{4A03CD4F-6ADE-ACF7-3769-B526C517E71C}"/>
                </a:ext>
              </a:extLst>
            </p:cNvPr>
            <p:cNvSpPr txBox="1"/>
            <p:nvPr/>
          </p:nvSpPr>
          <p:spPr>
            <a:xfrm>
              <a:off x="5497556" y="5111855"/>
              <a:ext cx="1880746"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(4) Swipe Down</a:t>
              </a:r>
            </a:p>
          </p:txBody>
        </p:sp>
        <p:sp>
          <p:nvSpPr>
            <p:cNvPr id="37" name="TextBox 36">
              <a:extLst>
                <a:ext uri="{FF2B5EF4-FFF2-40B4-BE49-F238E27FC236}">
                  <a16:creationId xmlns:a16="http://schemas.microsoft.com/office/drawing/2014/main" id="{6954F51C-7F16-35D2-B76D-B84C0B1A1B3A}"/>
                </a:ext>
              </a:extLst>
            </p:cNvPr>
            <p:cNvSpPr txBox="1"/>
            <p:nvPr/>
          </p:nvSpPr>
          <p:spPr>
            <a:xfrm>
              <a:off x="7462731" y="5114183"/>
              <a:ext cx="1101079"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 Push</a:t>
              </a:r>
            </a:p>
          </p:txBody>
        </p:sp>
        <p:sp>
          <p:nvSpPr>
            <p:cNvPr id="38" name="TextBox 37">
              <a:extLst>
                <a:ext uri="{FF2B5EF4-FFF2-40B4-BE49-F238E27FC236}">
                  <a16:creationId xmlns:a16="http://schemas.microsoft.com/office/drawing/2014/main" id="{0DE253F8-9792-F76C-9353-637F1292F902}"/>
                </a:ext>
              </a:extLst>
            </p:cNvPr>
            <p:cNvSpPr txBox="1"/>
            <p:nvPr/>
          </p:nvSpPr>
          <p:spPr>
            <a:xfrm>
              <a:off x="8861795" y="5105279"/>
              <a:ext cx="947000"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(6) Pull</a:t>
              </a:r>
            </a:p>
          </p:txBody>
        </p:sp>
        <p:sp>
          <p:nvSpPr>
            <p:cNvPr id="39" name="TextBox 38">
              <a:extLst>
                <a:ext uri="{FF2B5EF4-FFF2-40B4-BE49-F238E27FC236}">
                  <a16:creationId xmlns:a16="http://schemas.microsoft.com/office/drawing/2014/main" id="{6A9798F3-F1D0-F5F9-9FAB-7650A2EA2963}"/>
                </a:ext>
              </a:extLst>
            </p:cNvPr>
            <p:cNvSpPr txBox="1"/>
            <p:nvPr/>
          </p:nvSpPr>
          <p:spPr>
            <a:xfrm>
              <a:off x="5377341" y="6264030"/>
              <a:ext cx="2000937"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(10) Close Hands</a:t>
              </a:r>
            </a:p>
          </p:txBody>
        </p:sp>
        <p:sp>
          <p:nvSpPr>
            <p:cNvPr id="40" name="TextBox 39">
              <a:extLst>
                <a:ext uri="{FF2B5EF4-FFF2-40B4-BE49-F238E27FC236}">
                  <a16:creationId xmlns:a16="http://schemas.microsoft.com/office/drawing/2014/main" id="{A536B623-7CA0-D48E-D8CF-32B72016B674}"/>
                </a:ext>
              </a:extLst>
            </p:cNvPr>
            <p:cNvSpPr txBox="1"/>
            <p:nvPr/>
          </p:nvSpPr>
          <p:spPr>
            <a:xfrm>
              <a:off x="3253083" y="6263749"/>
              <a:ext cx="1990907"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 Open Hands</a:t>
              </a:r>
            </a:p>
          </p:txBody>
        </p:sp>
        <p:sp>
          <p:nvSpPr>
            <p:cNvPr id="41" name="TextBox 40">
              <a:extLst>
                <a:ext uri="{FF2B5EF4-FFF2-40B4-BE49-F238E27FC236}">
                  <a16:creationId xmlns:a16="http://schemas.microsoft.com/office/drawing/2014/main" id="{78FB419C-D59C-1988-453D-53A4C84847BB}"/>
                </a:ext>
              </a:extLst>
            </p:cNvPr>
            <p:cNvSpPr txBox="1"/>
            <p:nvPr/>
          </p:nvSpPr>
          <p:spPr>
            <a:xfrm>
              <a:off x="7793183" y="6263588"/>
              <a:ext cx="1589248"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(11) Worship</a:t>
              </a:r>
            </a:p>
          </p:txBody>
        </p:sp>
        <p:sp>
          <p:nvSpPr>
            <p:cNvPr id="42" name="TextBox 41">
              <a:extLst>
                <a:ext uri="{FF2B5EF4-FFF2-40B4-BE49-F238E27FC236}">
                  <a16:creationId xmlns:a16="http://schemas.microsoft.com/office/drawing/2014/main" id="{3384D17E-2585-3685-C270-8B8A48FDDA6B}"/>
                </a:ext>
              </a:extLst>
            </p:cNvPr>
            <p:cNvSpPr txBox="1"/>
            <p:nvPr/>
          </p:nvSpPr>
          <p:spPr>
            <a:xfrm>
              <a:off x="9856519" y="5092018"/>
              <a:ext cx="1997107" cy="38940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(7) Clockwise</a:t>
              </a:r>
            </a:p>
          </p:txBody>
        </p:sp>
        <p:sp>
          <p:nvSpPr>
            <p:cNvPr id="43" name="TextBox 42">
              <a:extLst>
                <a:ext uri="{FF2B5EF4-FFF2-40B4-BE49-F238E27FC236}">
                  <a16:creationId xmlns:a16="http://schemas.microsoft.com/office/drawing/2014/main" id="{032EDAE7-20AD-1C73-1C9F-ADA8532F214C}"/>
                </a:ext>
              </a:extLst>
            </p:cNvPr>
            <p:cNvSpPr txBox="1"/>
            <p:nvPr/>
          </p:nvSpPr>
          <p:spPr>
            <a:xfrm>
              <a:off x="677771" y="6263758"/>
              <a:ext cx="2441955" cy="38940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(8) Counter-clockwise</a:t>
              </a:r>
            </a:p>
          </p:txBody>
        </p:sp>
        <p:cxnSp>
          <p:nvCxnSpPr>
            <p:cNvPr id="44" name="Straight Arrow Connector 43">
              <a:extLst>
                <a:ext uri="{FF2B5EF4-FFF2-40B4-BE49-F238E27FC236}">
                  <a16:creationId xmlns:a16="http://schemas.microsoft.com/office/drawing/2014/main" id="{CF5B9842-829A-D2CD-3A9D-C80093CA479E}"/>
                </a:ext>
              </a:extLst>
            </p:cNvPr>
            <p:cNvCxnSpPr>
              <a:cxnSpLocks/>
            </p:cNvCxnSpPr>
            <p:nvPr/>
          </p:nvCxnSpPr>
          <p:spPr>
            <a:xfrm flipV="1">
              <a:off x="10887564" y="4671935"/>
              <a:ext cx="0" cy="92770"/>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51AAC11-9F36-2592-47EF-FF2CC4E1A915}"/>
                </a:ext>
              </a:extLst>
            </p:cNvPr>
            <p:cNvCxnSpPr>
              <a:cxnSpLocks/>
            </p:cNvCxnSpPr>
            <p:nvPr/>
          </p:nvCxnSpPr>
          <p:spPr>
            <a:xfrm>
              <a:off x="1895839" y="5909169"/>
              <a:ext cx="0" cy="87509"/>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pic>
          <p:nvPicPr>
            <p:cNvPr id="46" name="Graphic 45" descr="Protecting hand">
              <a:extLst>
                <a:ext uri="{FF2B5EF4-FFF2-40B4-BE49-F238E27FC236}">
                  <a16:creationId xmlns:a16="http://schemas.microsoft.com/office/drawing/2014/main" id="{2FD63965-3853-CC58-0D7E-6E04291E3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60815">
              <a:off x="10136727" y="5649006"/>
              <a:ext cx="516437" cy="516437"/>
            </a:xfrm>
            <a:prstGeom prst="rect">
              <a:avLst/>
            </a:prstGeom>
          </p:spPr>
        </p:pic>
        <p:pic>
          <p:nvPicPr>
            <p:cNvPr id="47" name="Graphic 46" descr="Protecting hand">
              <a:extLst>
                <a:ext uri="{FF2B5EF4-FFF2-40B4-BE49-F238E27FC236}">
                  <a16:creationId xmlns:a16="http://schemas.microsoft.com/office/drawing/2014/main" id="{456314E6-349D-38CA-6868-AA8A3E29DE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844461" flipV="1">
              <a:off x="10000961" y="5732899"/>
              <a:ext cx="532910" cy="467120"/>
            </a:xfrm>
            <a:prstGeom prst="rect">
              <a:avLst/>
            </a:prstGeom>
          </p:spPr>
        </p:pic>
        <p:sp>
          <p:nvSpPr>
            <p:cNvPr id="48" name="Arc 47">
              <a:extLst>
                <a:ext uri="{FF2B5EF4-FFF2-40B4-BE49-F238E27FC236}">
                  <a16:creationId xmlns:a16="http://schemas.microsoft.com/office/drawing/2014/main" id="{9460E721-78CF-D028-05E3-5C16F8AB8E07}"/>
                </a:ext>
              </a:extLst>
            </p:cNvPr>
            <p:cNvSpPr/>
            <p:nvPr/>
          </p:nvSpPr>
          <p:spPr>
            <a:xfrm rot="667686" flipH="1">
              <a:off x="10278585" y="5575398"/>
              <a:ext cx="678953" cy="181715"/>
            </a:xfrm>
            <a:prstGeom prst="arc">
              <a:avLst>
                <a:gd name="adj1" fmla="val 15425144"/>
                <a:gd name="adj2" fmla="val 15139748"/>
              </a:avLst>
            </a:prstGeom>
            <a:ln>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527"/>
            </a:p>
          </p:txBody>
        </p:sp>
        <p:sp>
          <p:nvSpPr>
            <p:cNvPr id="49" name="TextBox 48">
              <a:extLst>
                <a:ext uri="{FF2B5EF4-FFF2-40B4-BE49-F238E27FC236}">
                  <a16:creationId xmlns:a16="http://schemas.microsoft.com/office/drawing/2014/main" id="{B3010C29-0932-2B6B-3DDD-E12F6EB57F55}"/>
                </a:ext>
              </a:extLst>
            </p:cNvPr>
            <p:cNvSpPr txBox="1"/>
            <p:nvPr/>
          </p:nvSpPr>
          <p:spPr>
            <a:xfrm>
              <a:off x="9556878" y="6258472"/>
              <a:ext cx="2302163" cy="38940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(12) Wrist Rotation</a:t>
              </a:r>
            </a:p>
          </p:txBody>
        </p:sp>
        <p:pic>
          <p:nvPicPr>
            <p:cNvPr id="50" name="Graphic 49" descr="Protecting hand">
              <a:extLst>
                <a:ext uri="{FF2B5EF4-FFF2-40B4-BE49-F238E27FC236}">
                  <a16:creationId xmlns:a16="http://schemas.microsoft.com/office/drawing/2014/main" id="{3890871F-C811-850E-5EFC-D17D78511D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990328">
              <a:off x="10678547" y="5740421"/>
              <a:ext cx="516437" cy="516437"/>
            </a:xfrm>
            <a:prstGeom prst="rect">
              <a:avLst/>
            </a:prstGeom>
          </p:spPr>
        </p:pic>
        <p:pic>
          <p:nvPicPr>
            <p:cNvPr id="51" name="Graphic 50" descr="Protecting hand">
              <a:extLst>
                <a:ext uri="{FF2B5EF4-FFF2-40B4-BE49-F238E27FC236}">
                  <a16:creationId xmlns:a16="http://schemas.microsoft.com/office/drawing/2014/main" id="{B2CAADBB-46CB-7614-EC2C-3F8D4DCEC4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073974" flipV="1">
              <a:off x="10574453" y="5695145"/>
              <a:ext cx="532910" cy="467120"/>
            </a:xfrm>
            <a:prstGeom prst="rect">
              <a:avLst/>
            </a:prstGeom>
          </p:spPr>
        </p:pic>
        <p:pic>
          <p:nvPicPr>
            <p:cNvPr id="52" name="Graphic 51" descr="Protecting hand">
              <a:extLst>
                <a:ext uri="{FF2B5EF4-FFF2-40B4-BE49-F238E27FC236}">
                  <a16:creationId xmlns:a16="http://schemas.microsoft.com/office/drawing/2014/main" id="{C418EAAE-1554-00EF-4411-328AAEA201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422735">
              <a:off x="8655650" y="5862660"/>
              <a:ext cx="277191" cy="340454"/>
            </a:xfrm>
            <a:prstGeom prst="rect">
              <a:avLst/>
            </a:prstGeom>
          </p:spPr>
        </p:pic>
        <p:pic>
          <p:nvPicPr>
            <p:cNvPr id="53" name="Graphic 52" descr="Protecting hand">
              <a:extLst>
                <a:ext uri="{FF2B5EF4-FFF2-40B4-BE49-F238E27FC236}">
                  <a16:creationId xmlns:a16="http://schemas.microsoft.com/office/drawing/2014/main" id="{55EEF2F6-2F10-3361-AC94-48C6E26DBE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152995" flipV="1">
              <a:off x="8590213" y="5825843"/>
              <a:ext cx="257921" cy="381120"/>
            </a:xfrm>
            <a:prstGeom prst="rect">
              <a:avLst/>
            </a:prstGeom>
          </p:spPr>
        </p:pic>
      </p:grpSp>
      <p:sp>
        <p:nvSpPr>
          <p:cNvPr id="55" name="Slide Number Placeholder 54">
            <a:extLst>
              <a:ext uri="{FF2B5EF4-FFF2-40B4-BE49-F238E27FC236}">
                <a16:creationId xmlns:a16="http://schemas.microsoft.com/office/drawing/2014/main" id="{787BB823-CD2D-E080-1372-473FC86013A2}"/>
              </a:ext>
            </a:extLst>
          </p:cNvPr>
          <p:cNvSpPr>
            <a:spLocks noGrp="1"/>
          </p:cNvSpPr>
          <p:nvPr>
            <p:ph type="sldNum" sz="quarter" idx="12"/>
          </p:nvPr>
        </p:nvSpPr>
        <p:spPr/>
        <p:txBody>
          <a:bodyPr/>
          <a:lstStyle/>
          <a:p>
            <a:fld id="{9E617D81-C3C2-4942-A81E-0DE90F43241E}" type="slidenum">
              <a:rPr lang="en-US" smtClean="0"/>
              <a:pPr/>
              <a:t>13</a:t>
            </a:fld>
            <a:endParaRPr lang="en-US" dirty="0"/>
          </a:p>
        </p:txBody>
      </p:sp>
      <p:pic>
        <p:nvPicPr>
          <p:cNvPr id="57" name="Picture 56" descr="A circuit board with wires and cables&#10;&#10;Description automatically generated">
            <a:extLst>
              <a:ext uri="{FF2B5EF4-FFF2-40B4-BE49-F238E27FC236}">
                <a16:creationId xmlns:a16="http://schemas.microsoft.com/office/drawing/2014/main" id="{CAD9434A-1CD0-089C-D9CC-A6B1A10FE2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74042" y="2452918"/>
            <a:ext cx="1728230" cy="1884311"/>
          </a:xfrm>
          <a:prstGeom prst="rect">
            <a:avLst/>
          </a:prstGeom>
        </p:spPr>
      </p:pic>
    </p:spTree>
    <p:extLst>
      <p:ext uri="{BB962C8B-B14F-4D97-AF65-F5344CB8AC3E}">
        <p14:creationId xmlns:p14="http://schemas.microsoft.com/office/powerpoint/2010/main" val="235017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FB2E-AA11-3923-6596-3DB5DF2FE199}"/>
              </a:ext>
            </a:extLst>
          </p:cNvPr>
          <p:cNvSpPr>
            <a:spLocks noGrp="1"/>
          </p:cNvSpPr>
          <p:nvPr>
            <p:ph type="title"/>
          </p:nvPr>
        </p:nvSpPr>
        <p:spPr/>
        <p:txBody>
          <a:bodyPr/>
          <a:lstStyle/>
          <a:p>
            <a:r>
              <a:rPr lang="en-US" dirty="0"/>
              <a:t>Case Study I: Gesture Recognition </a:t>
            </a:r>
          </a:p>
        </p:txBody>
      </p:sp>
      <p:sp>
        <p:nvSpPr>
          <p:cNvPr id="3" name="Text Placeholder 2">
            <a:extLst>
              <a:ext uri="{FF2B5EF4-FFF2-40B4-BE49-F238E27FC236}">
                <a16:creationId xmlns:a16="http://schemas.microsoft.com/office/drawing/2014/main" id="{5682105B-B04C-3B81-BCAD-CD9C2681BFDD}"/>
              </a:ext>
            </a:extLst>
          </p:cNvPr>
          <p:cNvSpPr>
            <a:spLocks noGrp="1"/>
          </p:cNvSpPr>
          <p:nvPr>
            <p:ph type="body" sz="quarter" idx="13"/>
          </p:nvPr>
        </p:nvSpPr>
        <p:spPr>
          <a:xfrm>
            <a:off x="665568" y="1565631"/>
            <a:ext cx="11060722" cy="4736461"/>
          </a:xfrm>
        </p:spPr>
        <p:txBody>
          <a:bodyPr/>
          <a:lstStyle/>
          <a:p>
            <a:r>
              <a:rPr lang="en-US" dirty="0"/>
              <a:t>Accuracy = 94.58% </a:t>
            </a:r>
          </a:p>
          <a:p>
            <a:r>
              <a:rPr lang="en-US" dirty="0"/>
              <a:t>Latency = 80ms </a:t>
            </a:r>
          </a:p>
          <a:p>
            <a:r>
              <a:rPr lang="en-US" dirty="0" err="1"/>
              <a:t>P_front</a:t>
            </a:r>
            <a:r>
              <a:rPr lang="en-US" dirty="0"/>
              <a:t>-end = 830uW.</a:t>
            </a:r>
          </a:p>
          <a:p>
            <a:r>
              <a:rPr lang="en-US" dirty="0"/>
              <a:t>P_SNN = 65uW. </a:t>
            </a:r>
          </a:p>
          <a:p>
            <a:endParaRPr lang="en-US" dirty="0"/>
          </a:p>
          <a:p>
            <a:endParaRPr lang="en-US" dirty="0"/>
          </a:p>
          <a:p>
            <a:r>
              <a:rPr lang="en-US" dirty="0"/>
              <a:t>Similar accuracy and # gestures, but: </a:t>
            </a:r>
          </a:p>
          <a:p>
            <a:r>
              <a:rPr lang="en-US" dirty="0"/>
              <a:t>78-93% power consumption reduction compared with other “SNN radars” </a:t>
            </a:r>
          </a:p>
        </p:txBody>
      </p:sp>
      <p:pic>
        <p:nvPicPr>
          <p:cNvPr id="56" name="Picture 55">
            <a:extLst>
              <a:ext uri="{FF2B5EF4-FFF2-40B4-BE49-F238E27FC236}">
                <a16:creationId xmlns:a16="http://schemas.microsoft.com/office/drawing/2014/main" id="{28A7A2FD-F637-D213-B56D-4900B0AA858A}"/>
              </a:ext>
            </a:extLst>
          </p:cNvPr>
          <p:cNvPicPr>
            <a:picLocks noChangeAspect="1"/>
          </p:cNvPicPr>
          <p:nvPr/>
        </p:nvPicPr>
        <p:blipFill>
          <a:blip r:embed="rId3"/>
          <a:stretch>
            <a:fillRect/>
          </a:stretch>
        </p:blipFill>
        <p:spPr>
          <a:xfrm>
            <a:off x="6096000" y="1677974"/>
            <a:ext cx="4645285" cy="2689674"/>
          </a:xfrm>
          <a:prstGeom prst="rect">
            <a:avLst/>
          </a:prstGeom>
        </p:spPr>
      </p:pic>
      <p:sp>
        <p:nvSpPr>
          <p:cNvPr id="57" name="TextBox 56">
            <a:extLst>
              <a:ext uri="{FF2B5EF4-FFF2-40B4-BE49-F238E27FC236}">
                <a16:creationId xmlns:a16="http://schemas.microsoft.com/office/drawing/2014/main" id="{CACDB3C3-497F-3EF6-4C90-BA97F68AB21B}"/>
              </a:ext>
            </a:extLst>
          </p:cNvPr>
          <p:cNvSpPr txBox="1"/>
          <p:nvPr/>
        </p:nvSpPr>
        <p:spPr>
          <a:xfrm>
            <a:off x="7594478" y="1308642"/>
            <a:ext cx="2187372" cy="369332"/>
          </a:xfrm>
          <a:prstGeom prst="rect">
            <a:avLst/>
          </a:prstGeom>
          <a:noFill/>
        </p:spPr>
        <p:txBody>
          <a:bodyPr wrap="square" rtlCol="0">
            <a:spAutoFit/>
          </a:bodyPr>
          <a:lstStyle/>
          <a:p>
            <a:r>
              <a:rPr lang="en-US" dirty="0"/>
              <a:t>Confusion matrix</a:t>
            </a:r>
          </a:p>
        </p:txBody>
      </p:sp>
      <p:sp>
        <p:nvSpPr>
          <p:cNvPr id="4" name="Slide Number Placeholder 3">
            <a:extLst>
              <a:ext uri="{FF2B5EF4-FFF2-40B4-BE49-F238E27FC236}">
                <a16:creationId xmlns:a16="http://schemas.microsoft.com/office/drawing/2014/main" id="{FB267547-1B77-C514-665A-ECDC8178BC4A}"/>
              </a:ext>
            </a:extLst>
          </p:cNvPr>
          <p:cNvSpPr>
            <a:spLocks noGrp="1"/>
          </p:cNvSpPr>
          <p:nvPr>
            <p:ph type="sldNum" sz="quarter" idx="12"/>
          </p:nvPr>
        </p:nvSpPr>
        <p:spPr/>
        <p:txBody>
          <a:bodyPr/>
          <a:lstStyle/>
          <a:p>
            <a:fld id="{9E617D81-C3C2-4942-A81E-0DE90F43241E}" type="slidenum">
              <a:rPr lang="en-US" smtClean="0"/>
              <a:pPr/>
              <a:t>14</a:t>
            </a:fld>
            <a:endParaRPr lang="en-US" dirty="0"/>
          </a:p>
        </p:txBody>
      </p:sp>
    </p:spTree>
    <p:extLst>
      <p:ext uri="{BB962C8B-B14F-4D97-AF65-F5344CB8AC3E}">
        <p14:creationId xmlns:p14="http://schemas.microsoft.com/office/powerpoint/2010/main" val="180547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FB2E-AA11-3923-6596-3DB5DF2FE199}"/>
              </a:ext>
            </a:extLst>
          </p:cNvPr>
          <p:cNvSpPr>
            <a:spLocks noGrp="1"/>
          </p:cNvSpPr>
          <p:nvPr>
            <p:ph type="title"/>
          </p:nvPr>
        </p:nvSpPr>
        <p:spPr/>
        <p:txBody>
          <a:bodyPr/>
          <a:lstStyle/>
          <a:p>
            <a:r>
              <a:rPr lang="en-US" dirty="0"/>
              <a:t>Case Study II: Localization / Tracking</a:t>
            </a:r>
          </a:p>
        </p:txBody>
      </p:sp>
      <p:sp>
        <p:nvSpPr>
          <p:cNvPr id="3" name="Text Placeholder 2">
            <a:extLst>
              <a:ext uri="{FF2B5EF4-FFF2-40B4-BE49-F238E27FC236}">
                <a16:creationId xmlns:a16="http://schemas.microsoft.com/office/drawing/2014/main" id="{5682105B-B04C-3B81-BCAD-CD9C2681BFDD}"/>
              </a:ext>
            </a:extLst>
          </p:cNvPr>
          <p:cNvSpPr>
            <a:spLocks noGrp="1"/>
          </p:cNvSpPr>
          <p:nvPr>
            <p:ph type="body" sz="quarter" idx="13"/>
          </p:nvPr>
        </p:nvSpPr>
        <p:spPr>
          <a:xfrm>
            <a:off x="627185" y="1406768"/>
            <a:ext cx="5199083" cy="4964021"/>
          </a:xfrm>
        </p:spPr>
        <p:txBody>
          <a:bodyPr/>
          <a:lstStyle/>
          <a:p>
            <a:r>
              <a:rPr lang="en-US" dirty="0"/>
              <a:t>6-sensor setup (12 spike channels). </a:t>
            </a:r>
          </a:p>
          <a:p>
            <a:r>
              <a:rPr lang="en-US" altLang="zh-CN" dirty="0"/>
              <a:t>Single volunteer walking around in the designed area. </a:t>
            </a:r>
          </a:p>
          <a:p>
            <a:r>
              <a:rPr lang="en-US" dirty="0"/>
              <a:t>Collected a total of 3600-sec spike data (ground truth from a depth camera). </a:t>
            </a:r>
          </a:p>
          <a:p>
            <a:r>
              <a:rPr lang="en-US" dirty="0"/>
              <a:t>Divided into 2s short frames for training/testing. </a:t>
            </a:r>
          </a:p>
        </p:txBody>
      </p:sp>
      <p:grpSp>
        <p:nvGrpSpPr>
          <p:cNvPr id="18" name="Group 17">
            <a:extLst>
              <a:ext uri="{FF2B5EF4-FFF2-40B4-BE49-F238E27FC236}">
                <a16:creationId xmlns:a16="http://schemas.microsoft.com/office/drawing/2014/main" id="{B7032E5E-161D-9E0B-69F0-3E31A9CD1AE8}"/>
              </a:ext>
            </a:extLst>
          </p:cNvPr>
          <p:cNvGrpSpPr/>
          <p:nvPr/>
        </p:nvGrpSpPr>
        <p:grpSpPr>
          <a:xfrm>
            <a:off x="6249143" y="1744051"/>
            <a:ext cx="5054902" cy="4032377"/>
            <a:chOff x="-2085" y="0"/>
            <a:chExt cx="9148169" cy="6861126"/>
          </a:xfrm>
        </p:grpSpPr>
        <p:pic>
          <p:nvPicPr>
            <p:cNvPr id="4" name="Content Placeholder 4" descr="A picture containing indoor, several&#10;&#10;Description automatically generated">
              <a:extLst>
                <a:ext uri="{FF2B5EF4-FFF2-40B4-BE49-F238E27FC236}">
                  <a16:creationId xmlns:a16="http://schemas.microsoft.com/office/drawing/2014/main" id="{5B41CEDC-8586-FE08-1E95-3B6465647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 y="0"/>
              <a:ext cx="9148169" cy="6861126"/>
            </a:xfrm>
            <a:prstGeom prst="rect">
              <a:avLst/>
            </a:prstGeom>
          </p:spPr>
        </p:pic>
        <p:cxnSp>
          <p:nvCxnSpPr>
            <p:cNvPr id="5" name="Straight Connector 4">
              <a:extLst>
                <a:ext uri="{FF2B5EF4-FFF2-40B4-BE49-F238E27FC236}">
                  <a16:creationId xmlns:a16="http://schemas.microsoft.com/office/drawing/2014/main" id="{5116174D-1DC1-7875-65BB-6C2701CBB33D}"/>
                </a:ext>
              </a:extLst>
            </p:cNvPr>
            <p:cNvCxnSpPr>
              <a:cxnSpLocks/>
            </p:cNvCxnSpPr>
            <p:nvPr/>
          </p:nvCxnSpPr>
          <p:spPr>
            <a:xfrm flipH="1">
              <a:off x="7317771" y="3912660"/>
              <a:ext cx="1002364" cy="2838343"/>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C7A32361-BCD1-0644-DC00-D462682A4309}"/>
                </a:ext>
              </a:extLst>
            </p:cNvPr>
            <p:cNvCxnSpPr>
              <a:cxnSpLocks/>
            </p:cNvCxnSpPr>
            <p:nvPr/>
          </p:nvCxnSpPr>
          <p:spPr>
            <a:xfrm>
              <a:off x="5567881" y="3429000"/>
              <a:ext cx="2652666" cy="473044"/>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77DE6E8B-F997-EFCE-2106-8EB319DD0E42}"/>
                </a:ext>
              </a:extLst>
            </p:cNvPr>
            <p:cNvCxnSpPr>
              <a:cxnSpLocks/>
            </p:cNvCxnSpPr>
            <p:nvPr/>
          </p:nvCxnSpPr>
          <p:spPr>
            <a:xfrm>
              <a:off x="3653072" y="3429000"/>
              <a:ext cx="1837853" cy="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id="{0548C92F-F412-CFCB-9DFF-56C55AA60E13}"/>
                </a:ext>
              </a:extLst>
            </p:cNvPr>
            <p:cNvCxnSpPr>
              <a:cxnSpLocks/>
            </p:cNvCxnSpPr>
            <p:nvPr/>
          </p:nvCxnSpPr>
          <p:spPr>
            <a:xfrm flipV="1">
              <a:off x="134005" y="3429000"/>
              <a:ext cx="3442115" cy="1115840"/>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1697FD7E-2589-E0DB-EF59-582A4289688D}"/>
                </a:ext>
              </a:extLst>
            </p:cNvPr>
            <p:cNvCxnSpPr>
              <a:cxnSpLocks/>
            </p:cNvCxnSpPr>
            <p:nvPr/>
          </p:nvCxnSpPr>
          <p:spPr>
            <a:xfrm>
              <a:off x="134005" y="4620312"/>
              <a:ext cx="1568046" cy="1898183"/>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7B2A1530-EE72-8215-4246-A5D260DF2100}"/>
                </a:ext>
              </a:extLst>
            </p:cNvPr>
            <p:cNvCxnSpPr>
              <a:cxnSpLocks/>
            </p:cNvCxnSpPr>
            <p:nvPr/>
          </p:nvCxnSpPr>
          <p:spPr>
            <a:xfrm>
              <a:off x="1765426" y="6518495"/>
              <a:ext cx="5552345" cy="227200"/>
            </a:xfrm>
            <a:prstGeom prst="line">
              <a:avLst/>
            </a:prstGeom>
            <a:ln w="28575">
              <a:prstDash val="sysDash"/>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C802D251-4C6B-46C7-8D32-1703D551770F}"/>
                </a:ext>
              </a:extLst>
            </p:cNvPr>
            <p:cNvSpPr txBox="1"/>
            <p:nvPr/>
          </p:nvSpPr>
          <p:spPr>
            <a:xfrm rot="555406">
              <a:off x="6259534" y="3578786"/>
              <a:ext cx="1400025" cy="576053"/>
            </a:xfrm>
            <a:prstGeom prst="rect">
              <a:avLst/>
            </a:prstGeom>
            <a:noFill/>
          </p:spPr>
          <p:txBody>
            <a:bodyPr wrap="square" rtlCol="0">
              <a:spAutoFit/>
            </a:bodyPr>
            <a:lstStyle/>
            <a:p>
              <a:r>
                <a:rPr lang="en-US" sz="1600" b="1" dirty="0">
                  <a:solidFill>
                    <a:srgbClr val="FFC000"/>
                  </a:solidFill>
                </a:rPr>
                <a:t>2.70m</a:t>
              </a:r>
            </a:p>
          </p:txBody>
        </p:sp>
        <p:sp>
          <p:nvSpPr>
            <p:cNvPr id="12" name="TextBox 11">
              <a:extLst>
                <a:ext uri="{FF2B5EF4-FFF2-40B4-BE49-F238E27FC236}">
                  <a16:creationId xmlns:a16="http://schemas.microsoft.com/office/drawing/2014/main" id="{CB3FC27B-3D98-B43C-BFC1-6E3779122644}"/>
                </a:ext>
              </a:extLst>
            </p:cNvPr>
            <p:cNvSpPr txBox="1"/>
            <p:nvPr/>
          </p:nvSpPr>
          <p:spPr>
            <a:xfrm rot="20436956">
              <a:off x="1579375" y="3755314"/>
              <a:ext cx="1338654" cy="576053"/>
            </a:xfrm>
            <a:prstGeom prst="rect">
              <a:avLst/>
            </a:prstGeom>
            <a:noFill/>
          </p:spPr>
          <p:txBody>
            <a:bodyPr wrap="square" rtlCol="0">
              <a:spAutoFit/>
            </a:bodyPr>
            <a:lstStyle/>
            <a:p>
              <a:r>
                <a:rPr lang="en-US" sz="1600" b="1" dirty="0">
                  <a:solidFill>
                    <a:srgbClr val="FFC000"/>
                  </a:solidFill>
                </a:rPr>
                <a:t>3.50m</a:t>
              </a:r>
            </a:p>
          </p:txBody>
        </p:sp>
        <p:sp>
          <p:nvSpPr>
            <p:cNvPr id="13" name="TextBox 12">
              <a:extLst>
                <a:ext uri="{FF2B5EF4-FFF2-40B4-BE49-F238E27FC236}">
                  <a16:creationId xmlns:a16="http://schemas.microsoft.com/office/drawing/2014/main" id="{D97E1711-42B4-111E-E2BD-14D34193AD87}"/>
                </a:ext>
              </a:extLst>
            </p:cNvPr>
            <p:cNvSpPr txBox="1"/>
            <p:nvPr/>
          </p:nvSpPr>
          <p:spPr>
            <a:xfrm rot="3062298">
              <a:off x="330293" y="5039448"/>
              <a:ext cx="1401417" cy="612702"/>
            </a:xfrm>
            <a:prstGeom prst="rect">
              <a:avLst/>
            </a:prstGeom>
            <a:noFill/>
          </p:spPr>
          <p:txBody>
            <a:bodyPr wrap="square" rtlCol="0">
              <a:spAutoFit/>
            </a:bodyPr>
            <a:lstStyle/>
            <a:p>
              <a:r>
                <a:rPr lang="en-US" sz="1600" b="1" dirty="0">
                  <a:solidFill>
                    <a:srgbClr val="FFC000"/>
                  </a:solidFill>
                </a:rPr>
                <a:t>3.90m</a:t>
              </a:r>
              <a:endParaRPr lang="en-US" sz="1200" b="1" dirty="0">
                <a:solidFill>
                  <a:srgbClr val="FFC000"/>
                </a:solidFill>
              </a:endParaRPr>
            </a:p>
          </p:txBody>
        </p:sp>
        <p:sp>
          <p:nvSpPr>
            <p:cNvPr id="14" name="TextBox 13">
              <a:extLst>
                <a:ext uri="{FF2B5EF4-FFF2-40B4-BE49-F238E27FC236}">
                  <a16:creationId xmlns:a16="http://schemas.microsoft.com/office/drawing/2014/main" id="{7B68843F-881C-1BF6-B44A-6FF301E37FF5}"/>
                </a:ext>
              </a:extLst>
            </p:cNvPr>
            <p:cNvSpPr txBox="1"/>
            <p:nvPr/>
          </p:nvSpPr>
          <p:spPr>
            <a:xfrm rot="17357843">
              <a:off x="6952100" y="4804199"/>
              <a:ext cx="1318612" cy="612702"/>
            </a:xfrm>
            <a:prstGeom prst="rect">
              <a:avLst/>
            </a:prstGeom>
            <a:noFill/>
          </p:spPr>
          <p:txBody>
            <a:bodyPr wrap="square" rtlCol="0">
              <a:spAutoFit/>
            </a:bodyPr>
            <a:lstStyle/>
            <a:p>
              <a:r>
                <a:rPr lang="en-US" sz="1600" b="1" dirty="0">
                  <a:solidFill>
                    <a:srgbClr val="FFC000"/>
                  </a:solidFill>
                </a:rPr>
                <a:t>5.20m</a:t>
              </a:r>
            </a:p>
          </p:txBody>
        </p:sp>
        <p:sp>
          <p:nvSpPr>
            <p:cNvPr id="15" name="TextBox 14">
              <a:extLst>
                <a:ext uri="{FF2B5EF4-FFF2-40B4-BE49-F238E27FC236}">
                  <a16:creationId xmlns:a16="http://schemas.microsoft.com/office/drawing/2014/main" id="{7408930E-2CC3-D14F-B83D-F59F89041293}"/>
                </a:ext>
              </a:extLst>
            </p:cNvPr>
            <p:cNvSpPr txBox="1"/>
            <p:nvPr/>
          </p:nvSpPr>
          <p:spPr>
            <a:xfrm>
              <a:off x="3712211" y="3372879"/>
              <a:ext cx="1415619" cy="576053"/>
            </a:xfrm>
            <a:prstGeom prst="rect">
              <a:avLst/>
            </a:prstGeom>
            <a:noFill/>
          </p:spPr>
          <p:txBody>
            <a:bodyPr wrap="square" rtlCol="0">
              <a:spAutoFit/>
            </a:bodyPr>
            <a:lstStyle/>
            <a:p>
              <a:r>
                <a:rPr lang="en-US" sz="1600" b="1" dirty="0">
                  <a:solidFill>
                    <a:srgbClr val="FFC000"/>
                  </a:solidFill>
                </a:rPr>
                <a:t>1.80m</a:t>
              </a:r>
              <a:endParaRPr lang="en-US" sz="1200" b="1" dirty="0">
                <a:solidFill>
                  <a:srgbClr val="FFC000"/>
                </a:solidFill>
              </a:endParaRPr>
            </a:p>
          </p:txBody>
        </p:sp>
        <p:cxnSp>
          <p:nvCxnSpPr>
            <p:cNvPr id="16" name="Straight Connector 15">
              <a:extLst>
                <a:ext uri="{FF2B5EF4-FFF2-40B4-BE49-F238E27FC236}">
                  <a16:creationId xmlns:a16="http://schemas.microsoft.com/office/drawing/2014/main" id="{802F72E8-FDDF-534D-8467-1A1C046E8381}"/>
                </a:ext>
              </a:extLst>
            </p:cNvPr>
            <p:cNvCxnSpPr>
              <a:cxnSpLocks/>
            </p:cNvCxnSpPr>
            <p:nvPr/>
          </p:nvCxnSpPr>
          <p:spPr>
            <a:xfrm flipH="1">
              <a:off x="4936616" y="3423692"/>
              <a:ext cx="102478" cy="3089495"/>
            </a:xfrm>
            <a:prstGeom prst="line">
              <a:avLst/>
            </a:prstGeom>
            <a:ln w="28575">
              <a:prstDash val="sysDash"/>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4FE5DA8C-FD1F-4BD3-EC3A-94A91665C192}"/>
                </a:ext>
              </a:extLst>
            </p:cNvPr>
            <p:cNvSpPr txBox="1"/>
            <p:nvPr/>
          </p:nvSpPr>
          <p:spPr>
            <a:xfrm rot="16200000">
              <a:off x="4555216" y="4586855"/>
              <a:ext cx="1269986" cy="612702"/>
            </a:xfrm>
            <a:prstGeom prst="rect">
              <a:avLst/>
            </a:prstGeom>
            <a:noFill/>
          </p:spPr>
          <p:txBody>
            <a:bodyPr wrap="square" rtlCol="0">
              <a:spAutoFit/>
            </a:bodyPr>
            <a:lstStyle/>
            <a:p>
              <a:r>
                <a:rPr lang="en-US" sz="1600" b="1" dirty="0">
                  <a:solidFill>
                    <a:srgbClr val="FFC000"/>
                  </a:solidFill>
                </a:rPr>
                <a:t>6.00m</a:t>
              </a:r>
            </a:p>
          </p:txBody>
        </p:sp>
      </p:grpSp>
      <p:sp>
        <p:nvSpPr>
          <p:cNvPr id="19" name="Slide Number Placeholder 18">
            <a:extLst>
              <a:ext uri="{FF2B5EF4-FFF2-40B4-BE49-F238E27FC236}">
                <a16:creationId xmlns:a16="http://schemas.microsoft.com/office/drawing/2014/main" id="{BC87F4EC-66F1-1FBB-7DA7-F5F10894EE47}"/>
              </a:ext>
            </a:extLst>
          </p:cNvPr>
          <p:cNvSpPr>
            <a:spLocks noGrp="1"/>
          </p:cNvSpPr>
          <p:nvPr>
            <p:ph type="sldNum" sz="quarter" idx="12"/>
          </p:nvPr>
        </p:nvSpPr>
        <p:spPr/>
        <p:txBody>
          <a:bodyPr/>
          <a:lstStyle/>
          <a:p>
            <a:fld id="{9E617D81-C3C2-4942-A81E-0DE90F43241E}" type="slidenum">
              <a:rPr lang="en-US" smtClean="0"/>
              <a:pPr/>
              <a:t>15</a:t>
            </a:fld>
            <a:endParaRPr lang="en-US" dirty="0"/>
          </a:p>
        </p:txBody>
      </p:sp>
    </p:spTree>
    <p:extLst>
      <p:ext uri="{BB962C8B-B14F-4D97-AF65-F5344CB8AC3E}">
        <p14:creationId xmlns:p14="http://schemas.microsoft.com/office/powerpoint/2010/main" val="362932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FB2E-AA11-3923-6596-3DB5DF2FE199}"/>
              </a:ext>
            </a:extLst>
          </p:cNvPr>
          <p:cNvSpPr>
            <a:spLocks noGrp="1"/>
          </p:cNvSpPr>
          <p:nvPr>
            <p:ph type="title"/>
          </p:nvPr>
        </p:nvSpPr>
        <p:spPr/>
        <p:txBody>
          <a:bodyPr/>
          <a:lstStyle/>
          <a:p>
            <a:r>
              <a:rPr lang="en-US" dirty="0"/>
              <a:t>Case Study II: Localization / Tracking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682105B-B04C-3B81-BCAD-CD9C2681BFDD}"/>
                  </a:ext>
                </a:extLst>
              </p:cNvPr>
              <p:cNvSpPr>
                <a:spLocks noGrp="1"/>
              </p:cNvSpPr>
              <p:nvPr>
                <p:ph type="body" sz="quarter" idx="13"/>
              </p:nvPr>
            </p:nvSpPr>
            <p:spPr>
              <a:xfrm>
                <a:off x="627185" y="1406769"/>
                <a:ext cx="5199083" cy="4447380"/>
              </a:xfrm>
            </p:spPr>
            <p:txBody>
              <a:bodyPr/>
              <a:lstStyle/>
              <a:p>
                <a:r>
                  <a:rPr lang="en-US" dirty="0"/>
                  <a:t>Localization error: ~1m </a:t>
                </a:r>
              </a:p>
              <a:p>
                <a:r>
                  <a:rPr lang="en-US" dirty="0"/>
                  <a:t>Speed </a:t>
                </a:r>
                <a:r>
                  <a:rPr lang="en-US" dirty="0" err="1"/>
                  <a:t>mse</a:t>
                </a:r>
                <a:r>
                  <a:rPr lang="en-US" dirty="0"/>
                  <a:t>: 0.25</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a:p>
                <a:r>
                  <a:rPr lang="en-US" dirty="0"/>
                  <a:t>Latency = 150ms</a:t>
                </a:r>
              </a:p>
              <a:p>
                <a:endParaRPr lang="en-US" dirty="0"/>
              </a:p>
              <a:p>
                <a:r>
                  <a:rPr lang="en-US" dirty="0" err="1"/>
                  <a:t>P_front</a:t>
                </a:r>
                <a:r>
                  <a:rPr lang="en-US" dirty="0"/>
                  <a:t>-end = 1.44mW.</a:t>
                </a:r>
              </a:p>
              <a:p>
                <a:r>
                  <a:rPr lang="en-US" dirty="0"/>
                  <a:t>P_SNN = 0.59mW.</a:t>
                </a:r>
              </a:p>
              <a:p>
                <a:r>
                  <a:rPr lang="en-US" dirty="0"/>
                  <a:t>97% reduction of power consumption compared to a traditional radar system [1].</a:t>
                </a:r>
              </a:p>
            </p:txBody>
          </p:sp>
        </mc:Choice>
        <mc:Fallback xmlns="">
          <p:sp>
            <p:nvSpPr>
              <p:cNvPr id="3" name="Text Placeholder 2">
                <a:extLst>
                  <a:ext uri="{FF2B5EF4-FFF2-40B4-BE49-F238E27FC236}">
                    <a16:creationId xmlns:a16="http://schemas.microsoft.com/office/drawing/2014/main" id="{5682105B-B04C-3B81-BCAD-CD9C2681BFDD}"/>
                  </a:ext>
                </a:extLst>
              </p:cNvPr>
              <p:cNvSpPr>
                <a:spLocks noGrp="1" noRot="1" noChangeAspect="1" noMove="1" noResize="1" noEditPoints="1" noAdjustHandles="1" noChangeArrowheads="1" noChangeShapeType="1" noTextEdit="1"/>
              </p:cNvSpPr>
              <p:nvPr>
                <p:ph type="body" sz="quarter" idx="13"/>
              </p:nvPr>
            </p:nvSpPr>
            <p:spPr>
              <a:xfrm>
                <a:off x="627185" y="1406769"/>
                <a:ext cx="5199083" cy="4447380"/>
              </a:xfrm>
              <a:blipFill>
                <a:blip r:embed="rId3"/>
                <a:stretch>
                  <a:fillRect l="-2110" t="-2469" b="-82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9A9CB2A-5D22-24B4-EABF-7F3E46E2DC06}"/>
              </a:ext>
            </a:extLst>
          </p:cNvPr>
          <p:cNvSpPr txBox="1"/>
          <p:nvPr/>
        </p:nvSpPr>
        <p:spPr>
          <a:xfrm>
            <a:off x="933286" y="6071880"/>
            <a:ext cx="10860129" cy="523220"/>
          </a:xfrm>
          <a:prstGeom prst="rect">
            <a:avLst/>
          </a:prstGeom>
          <a:noFill/>
        </p:spPr>
        <p:txBody>
          <a:bodyPr wrap="square">
            <a:spAutoFit/>
          </a:bodyPr>
          <a:lstStyle/>
          <a:p>
            <a:r>
              <a:rPr lang="en-US" sz="1400" dirty="0"/>
              <a:t>[1] Avinash </a:t>
            </a:r>
            <a:r>
              <a:rPr lang="en-US" sz="1400" dirty="0" err="1"/>
              <a:t>Kalyanaraman</a:t>
            </a:r>
            <a:r>
              <a:rPr lang="en-US" sz="1400" dirty="0"/>
              <a:t>, </a:t>
            </a:r>
            <a:r>
              <a:rPr lang="en-US" sz="1400" dirty="0" err="1"/>
              <a:t>Elahe</a:t>
            </a:r>
            <a:r>
              <a:rPr lang="en-US" sz="1400" dirty="0"/>
              <a:t> </a:t>
            </a:r>
            <a:r>
              <a:rPr lang="en-US" sz="1400" dirty="0" err="1"/>
              <a:t>Soltanaghaei</a:t>
            </a:r>
            <a:r>
              <a:rPr lang="en-US" sz="1400" dirty="0"/>
              <a:t>, and </a:t>
            </a:r>
            <a:r>
              <a:rPr lang="en-US" sz="1400" dirty="0" err="1"/>
              <a:t>Kamin</a:t>
            </a:r>
            <a:r>
              <a:rPr lang="en-US" sz="1400" dirty="0"/>
              <a:t> Whitehouse. 2019. </a:t>
            </a:r>
            <a:r>
              <a:rPr lang="en-US" sz="1400" dirty="0" err="1"/>
              <a:t>Doorpler</a:t>
            </a:r>
            <a:r>
              <a:rPr lang="en-US" sz="1400" dirty="0"/>
              <a:t>: A radar-based system for real-time, low power zone occupancy sensing. In 2019 IEEE Real-Time and Embedded Technology and Applications Symposium (RTAS). IEEE, 42–53.</a:t>
            </a:r>
          </a:p>
        </p:txBody>
      </p:sp>
      <p:sp>
        <p:nvSpPr>
          <p:cNvPr id="6" name="Slide Number Placeholder 5">
            <a:extLst>
              <a:ext uri="{FF2B5EF4-FFF2-40B4-BE49-F238E27FC236}">
                <a16:creationId xmlns:a16="http://schemas.microsoft.com/office/drawing/2014/main" id="{36FB637F-7FB6-1598-3042-4B6D5E0BC535}"/>
              </a:ext>
            </a:extLst>
          </p:cNvPr>
          <p:cNvSpPr>
            <a:spLocks noGrp="1"/>
          </p:cNvSpPr>
          <p:nvPr>
            <p:ph type="sldNum" sz="quarter" idx="12"/>
          </p:nvPr>
        </p:nvSpPr>
        <p:spPr/>
        <p:txBody>
          <a:bodyPr/>
          <a:lstStyle/>
          <a:p>
            <a:fld id="{9E617D81-C3C2-4942-A81E-0DE90F43241E}" type="slidenum">
              <a:rPr lang="en-US" smtClean="0"/>
              <a:pPr/>
              <a:t>16</a:t>
            </a:fld>
            <a:endParaRPr lang="en-US" dirty="0"/>
          </a:p>
        </p:txBody>
      </p:sp>
      <p:pic>
        <p:nvPicPr>
          <p:cNvPr id="7" name="Picture 6">
            <a:extLst>
              <a:ext uri="{FF2B5EF4-FFF2-40B4-BE49-F238E27FC236}">
                <a16:creationId xmlns:a16="http://schemas.microsoft.com/office/drawing/2014/main" id="{E70E2194-A5A3-8455-5A71-0AD9CBDBA421}"/>
              </a:ext>
            </a:extLst>
          </p:cNvPr>
          <p:cNvPicPr>
            <a:picLocks noChangeAspect="1"/>
          </p:cNvPicPr>
          <p:nvPr/>
        </p:nvPicPr>
        <p:blipFill>
          <a:blip r:embed="rId4"/>
          <a:stretch>
            <a:fillRect/>
          </a:stretch>
        </p:blipFill>
        <p:spPr>
          <a:xfrm>
            <a:off x="6365734" y="1780019"/>
            <a:ext cx="4271520" cy="3531202"/>
          </a:xfrm>
          <a:prstGeom prst="rect">
            <a:avLst/>
          </a:prstGeom>
        </p:spPr>
      </p:pic>
    </p:spTree>
    <p:extLst>
      <p:ext uri="{BB962C8B-B14F-4D97-AF65-F5344CB8AC3E}">
        <p14:creationId xmlns:p14="http://schemas.microsoft.com/office/powerpoint/2010/main" val="130342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B7C4-9CB9-563A-083D-8E4BBE17D03C}"/>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7BF24338-5998-0176-193E-C763FBBDA6D6}"/>
              </a:ext>
            </a:extLst>
          </p:cNvPr>
          <p:cNvSpPr>
            <a:spLocks noGrp="1"/>
          </p:cNvSpPr>
          <p:nvPr>
            <p:ph type="body" sz="quarter" idx="13"/>
          </p:nvPr>
        </p:nvSpPr>
        <p:spPr/>
        <p:txBody>
          <a:bodyPr/>
          <a:lstStyle/>
          <a:p>
            <a:r>
              <a:rPr lang="en-US" dirty="0" err="1"/>
              <a:t>NeuroRadar</a:t>
            </a:r>
            <a:r>
              <a:rPr lang="en-US" dirty="0"/>
              <a:t>: a novel radar sensing paradigm that fully the embraces the concepts in </a:t>
            </a:r>
            <a:r>
              <a:rPr lang="en-US" dirty="0">
                <a:solidFill>
                  <a:srgbClr val="0070C0"/>
                </a:solidFill>
              </a:rPr>
              <a:t>neuromorphic engineering</a:t>
            </a:r>
            <a:r>
              <a:rPr lang="en-US" dirty="0"/>
              <a:t>. </a:t>
            </a:r>
          </a:p>
          <a:p>
            <a:endParaRPr lang="en-US" dirty="0"/>
          </a:p>
          <a:p>
            <a:r>
              <a:rPr lang="en-US" dirty="0"/>
              <a:t>Joint design of analog front-end and SNNs: </a:t>
            </a:r>
            <a:r>
              <a:rPr lang="en-US" dirty="0" err="1"/>
              <a:t>NeuroRadar</a:t>
            </a:r>
            <a:r>
              <a:rPr lang="en-US" dirty="0"/>
              <a:t> achieves superior </a:t>
            </a:r>
            <a:r>
              <a:rPr lang="en-US" dirty="0">
                <a:solidFill>
                  <a:srgbClr val="0070C0"/>
                </a:solidFill>
              </a:rPr>
              <a:t>energy efficiency.</a:t>
            </a:r>
          </a:p>
          <a:p>
            <a:endParaRPr lang="en-US" dirty="0">
              <a:solidFill>
                <a:srgbClr val="0070C0"/>
              </a:solidFill>
            </a:endParaRPr>
          </a:p>
          <a:p>
            <a:r>
              <a:rPr lang="en-US" dirty="0"/>
              <a:t>An innovative solution for radar sensing in energy constrained IoT devices! </a:t>
            </a:r>
          </a:p>
        </p:txBody>
      </p:sp>
      <p:sp>
        <p:nvSpPr>
          <p:cNvPr id="4" name="Slide Number Placeholder 3">
            <a:extLst>
              <a:ext uri="{FF2B5EF4-FFF2-40B4-BE49-F238E27FC236}">
                <a16:creationId xmlns:a16="http://schemas.microsoft.com/office/drawing/2014/main" id="{AEFB37B6-E690-5DAD-FFE1-86951FF36FD6}"/>
              </a:ext>
            </a:extLst>
          </p:cNvPr>
          <p:cNvSpPr>
            <a:spLocks noGrp="1"/>
          </p:cNvSpPr>
          <p:nvPr>
            <p:ph type="sldNum" sz="quarter" idx="12"/>
          </p:nvPr>
        </p:nvSpPr>
        <p:spPr/>
        <p:txBody>
          <a:bodyPr/>
          <a:lstStyle/>
          <a:p>
            <a:fld id="{9E617D81-C3C2-4942-A81E-0DE90F43241E}" type="slidenum">
              <a:rPr lang="en-US" smtClean="0"/>
              <a:pPr/>
              <a:t>17</a:t>
            </a:fld>
            <a:endParaRPr lang="en-US" dirty="0"/>
          </a:p>
        </p:txBody>
      </p:sp>
    </p:spTree>
    <p:extLst>
      <p:ext uri="{BB962C8B-B14F-4D97-AF65-F5344CB8AC3E}">
        <p14:creationId xmlns:p14="http://schemas.microsoft.com/office/powerpoint/2010/main" val="114529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FC601A-C7E7-0736-BF09-8C7C44674F84}"/>
              </a:ext>
            </a:extLst>
          </p:cNvPr>
          <p:cNvSpPr>
            <a:spLocks noGrp="1"/>
          </p:cNvSpPr>
          <p:nvPr>
            <p:ph type="title"/>
          </p:nvPr>
        </p:nvSpPr>
        <p:spPr/>
        <p:txBody>
          <a:bodyPr/>
          <a:lstStyle/>
          <a:p>
            <a:r>
              <a:rPr lang="en-US" altLang="zh-CN" dirty="0"/>
              <a:t>Radar Sensors for Internet of Things (IoTs)</a:t>
            </a:r>
            <a:endParaRPr lang="en-US" dirty="0"/>
          </a:p>
        </p:txBody>
      </p:sp>
      <p:sp>
        <p:nvSpPr>
          <p:cNvPr id="6" name="灯片编号占位符 3">
            <a:extLst>
              <a:ext uri="{FF2B5EF4-FFF2-40B4-BE49-F238E27FC236}">
                <a16:creationId xmlns:a16="http://schemas.microsoft.com/office/drawing/2014/main" id="{13B355E5-9AB2-F5DC-6F77-29225561DB07}"/>
              </a:ext>
            </a:extLst>
          </p:cNvPr>
          <p:cNvSpPr>
            <a:spLocks noGrp="1"/>
          </p:cNvSpPr>
          <p:nvPr>
            <p:ph type="sldNum" sz="quarter" idx="12"/>
          </p:nvPr>
        </p:nvSpPr>
        <p:spPr>
          <a:xfrm>
            <a:off x="11568608" y="6416675"/>
            <a:ext cx="547192" cy="324693"/>
          </a:xfrm>
        </p:spPr>
        <p:txBody>
          <a:bodyPr/>
          <a:lstStyle/>
          <a:p>
            <a:fld id="{BB86FE79-B0DA-433D-A67F-F5D6BFD13937}" type="slidenum">
              <a:rPr lang="en-US" smtClean="0"/>
              <a:pPr/>
              <a:t>2</a:t>
            </a:fld>
            <a:endParaRPr lang="en-US" dirty="0"/>
          </a:p>
        </p:txBody>
      </p:sp>
      <p:pic>
        <p:nvPicPr>
          <p:cNvPr id="3" name="Picture 2">
            <a:extLst>
              <a:ext uri="{FF2B5EF4-FFF2-40B4-BE49-F238E27FC236}">
                <a16:creationId xmlns:a16="http://schemas.microsoft.com/office/drawing/2014/main" id="{20A612BA-24F8-BB68-7B34-15CAF5A999BF}"/>
              </a:ext>
            </a:extLst>
          </p:cNvPr>
          <p:cNvPicPr>
            <a:picLocks noChangeAspect="1"/>
          </p:cNvPicPr>
          <p:nvPr/>
        </p:nvPicPr>
        <p:blipFill>
          <a:blip r:embed="rId3"/>
          <a:stretch>
            <a:fillRect/>
          </a:stretch>
        </p:blipFill>
        <p:spPr>
          <a:xfrm>
            <a:off x="4632213" y="3201012"/>
            <a:ext cx="2705555" cy="1804267"/>
          </a:xfrm>
          <a:prstGeom prst="rect">
            <a:avLst/>
          </a:prstGeom>
        </p:spPr>
      </p:pic>
      <p:sp>
        <p:nvSpPr>
          <p:cNvPr id="7" name="文本框 6">
            <a:extLst>
              <a:ext uri="{FF2B5EF4-FFF2-40B4-BE49-F238E27FC236}">
                <a16:creationId xmlns:a16="http://schemas.microsoft.com/office/drawing/2014/main" id="{48514A13-E0EF-38A6-7217-26BE8737B24A}"/>
              </a:ext>
            </a:extLst>
          </p:cNvPr>
          <p:cNvSpPr txBox="1"/>
          <p:nvPr/>
        </p:nvSpPr>
        <p:spPr>
          <a:xfrm>
            <a:off x="4892310" y="5005279"/>
            <a:ext cx="2185360" cy="461665"/>
          </a:xfrm>
          <a:prstGeom prst="rect">
            <a:avLst/>
          </a:prstGeom>
          <a:noFill/>
        </p:spPr>
        <p:txBody>
          <a:bodyPr wrap="square">
            <a:spAutoFit/>
          </a:bodyPr>
          <a:lstStyle/>
          <a:p>
            <a:pPr algn="ctr"/>
            <a:r>
              <a:rPr lang="en-US" sz="2400" dirty="0"/>
              <a:t>Gesture Control</a:t>
            </a:r>
          </a:p>
        </p:txBody>
      </p:sp>
      <p:sp>
        <p:nvSpPr>
          <p:cNvPr id="10" name="文本框 6">
            <a:extLst>
              <a:ext uri="{FF2B5EF4-FFF2-40B4-BE49-F238E27FC236}">
                <a16:creationId xmlns:a16="http://schemas.microsoft.com/office/drawing/2014/main" id="{BE94044E-1A6A-1269-720C-80E742F73D46}"/>
              </a:ext>
            </a:extLst>
          </p:cNvPr>
          <p:cNvSpPr txBox="1"/>
          <p:nvPr/>
        </p:nvSpPr>
        <p:spPr>
          <a:xfrm>
            <a:off x="8311613" y="4804732"/>
            <a:ext cx="2393558" cy="830997"/>
          </a:xfrm>
          <a:prstGeom prst="rect">
            <a:avLst/>
          </a:prstGeom>
          <a:noFill/>
        </p:spPr>
        <p:txBody>
          <a:bodyPr wrap="square">
            <a:spAutoFit/>
          </a:bodyPr>
          <a:lstStyle/>
          <a:p>
            <a:pPr algn="ctr"/>
            <a:r>
              <a:rPr lang="en-US" sz="2400" dirty="0"/>
              <a:t>Non-</a:t>
            </a:r>
            <a:r>
              <a:rPr lang="en-US" altLang="zh-CN" sz="2400" dirty="0"/>
              <a:t>Contact Sleep Monitoring</a:t>
            </a:r>
            <a:endParaRPr lang="en-US" sz="2400" dirty="0"/>
          </a:p>
        </p:txBody>
      </p:sp>
      <p:pic>
        <p:nvPicPr>
          <p:cNvPr id="11" name="Picture 10">
            <a:extLst>
              <a:ext uri="{FF2B5EF4-FFF2-40B4-BE49-F238E27FC236}">
                <a16:creationId xmlns:a16="http://schemas.microsoft.com/office/drawing/2014/main" id="{ED354070-F89D-B7AD-C1DD-7BED696B03C9}"/>
              </a:ext>
            </a:extLst>
          </p:cNvPr>
          <p:cNvPicPr>
            <a:picLocks noChangeAspect="1"/>
          </p:cNvPicPr>
          <p:nvPr/>
        </p:nvPicPr>
        <p:blipFill>
          <a:blip r:embed="rId4"/>
          <a:stretch>
            <a:fillRect/>
          </a:stretch>
        </p:blipFill>
        <p:spPr>
          <a:xfrm>
            <a:off x="8106732" y="3143368"/>
            <a:ext cx="2666489" cy="1661364"/>
          </a:xfrm>
          <a:prstGeom prst="rect">
            <a:avLst/>
          </a:prstGeom>
        </p:spPr>
      </p:pic>
      <p:pic>
        <p:nvPicPr>
          <p:cNvPr id="13" name="Picture 12">
            <a:extLst>
              <a:ext uri="{FF2B5EF4-FFF2-40B4-BE49-F238E27FC236}">
                <a16:creationId xmlns:a16="http://schemas.microsoft.com/office/drawing/2014/main" id="{173A8834-BE59-2092-38A4-EA7DA8B668FE}"/>
              </a:ext>
            </a:extLst>
          </p:cNvPr>
          <p:cNvPicPr>
            <a:picLocks noChangeAspect="1"/>
          </p:cNvPicPr>
          <p:nvPr/>
        </p:nvPicPr>
        <p:blipFill rotWithShape="1">
          <a:blip r:embed="rId5"/>
          <a:srcRect t="-2" b="19680"/>
          <a:stretch/>
        </p:blipFill>
        <p:spPr>
          <a:xfrm>
            <a:off x="1277722" y="3087541"/>
            <a:ext cx="2504564" cy="2011680"/>
          </a:xfrm>
          <a:prstGeom prst="rect">
            <a:avLst/>
          </a:prstGeom>
        </p:spPr>
      </p:pic>
      <p:sp>
        <p:nvSpPr>
          <p:cNvPr id="14" name="文本框 6">
            <a:extLst>
              <a:ext uri="{FF2B5EF4-FFF2-40B4-BE49-F238E27FC236}">
                <a16:creationId xmlns:a16="http://schemas.microsoft.com/office/drawing/2014/main" id="{A6EF9625-4EA8-6BF6-AEC8-3449BEB40503}"/>
              </a:ext>
            </a:extLst>
          </p:cNvPr>
          <p:cNvSpPr txBox="1"/>
          <p:nvPr/>
        </p:nvSpPr>
        <p:spPr>
          <a:xfrm>
            <a:off x="799264" y="5099221"/>
            <a:ext cx="3242238" cy="461665"/>
          </a:xfrm>
          <a:prstGeom prst="rect">
            <a:avLst/>
          </a:prstGeom>
          <a:noFill/>
        </p:spPr>
        <p:txBody>
          <a:bodyPr wrap="square">
            <a:spAutoFit/>
          </a:bodyPr>
          <a:lstStyle/>
          <a:p>
            <a:pPr algn="ctr"/>
            <a:r>
              <a:rPr lang="en-US" sz="2400" dirty="0"/>
              <a:t>Presence Detection</a:t>
            </a:r>
          </a:p>
        </p:txBody>
      </p:sp>
      <p:sp>
        <p:nvSpPr>
          <p:cNvPr id="15" name="Text Placeholder 2">
            <a:extLst>
              <a:ext uri="{FF2B5EF4-FFF2-40B4-BE49-F238E27FC236}">
                <a16:creationId xmlns:a16="http://schemas.microsoft.com/office/drawing/2014/main" id="{4173785F-1CDE-3D47-43FB-4DE4B4DD0E1F}"/>
              </a:ext>
            </a:extLst>
          </p:cNvPr>
          <p:cNvSpPr>
            <a:spLocks noGrp="1"/>
          </p:cNvSpPr>
          <p:nvPr>
            <p:ph type="body" sz="quarter" idx="13"/>
          </p:nvPr>
        </p:nvSpPr>
        <p:spPr>
          <a:xfrm>
            <a:off x="627186" y="1406768"/>
            <a:ext cx="11060722" cy="1385497"/>
          </a:xfrm>
        </p:spPr>
        <p:txBody>
          <a:bodyPr/>
          <a:lstStyle/>
          <a:p>
            <a:r>
              <a:rPr lang="en-US" dirty="0"/>
              <a:t>By 2025, industrial radar &gt; 10M devices.</a:t>
            </a:r>
          </a:p>
          <a:p>
            <a:r>
              <a:rPr lang="en-US" dirty="0"/>
              <a:t>Consumer radar market will reach $250M [1].</a:t>
            </a:r>
          </a:p>
        </p:txBody>
      </p:sp>
      <p:sp>
        <p:nvSpPr>
          <p:cNvPr id="17" name="TextBox 16">
            <a:extLst>
              <a:ext uri="{FF2B5EF4-FFF2-40B4-BE49-F238E27FC236}">
                <a16:creationId xmlns:a16="http://schemas.microsoft.com/office/drawing/2014/main" id="{9CC4BBD1-1F5A-BA89-8DB9-311BCCC74D9B}"/>
              </a:ext>
            </a:extLst>
          </p:cNvPr>
          <p:cNvSpPr txBox="1"/>
          <p:nvPr/>
        </p:nvSpPr>
        <p:spPr>
          <a:xfrm>
            <a:off x="642532" y="6155065"/>
            <a:ext cx="11060721" cy="523220"/>
          </a:xfrm>
          <a:prstGeom prst="rect">
            <a:avLst/>
          </a:prstGeom>
          <a:noFill/>
        </p:spPr>
        <p:txBody>
          <a:bodyPr wrap="square">
            <a:spAutoFit/>
          </a:bodyPr>
          <a:lstStyle/>
          <a:p>
            <a:r>
              <a:rPr lang="en-US" sz="1400" dirty="0"/>
              <a:t>[1] </a:t>
            </a:r>
            <a:r>
              <a:rPr lang="en-US" sz="1400" dirty="0" err="1"/>
              <a:t>Yole</a:t>
            </a:r>
            <a:r>
              <a:rPr lang="en-US" sz="1400" dirty="0"/>
              <a:t>. 2020. Status of the Radar Industry: Players, Applications and Technology Trends 2020. (2020).  https://www.yolegroup.com/product/report/status-of-theradar-industry-players-applications-and-technology-trends-2020/</a:t>
            </a:r>
          </a:p>
        </p:txBody>
      </p:sp>
    </p:spTree>
    <p:extLst>
      <p:ext uri="{BB962C8B-B14F-4D97-AF65-F5344CB8AC3E}">
        <p14:creationId xmlns:p14="http://schemas.microsoft.com/office/powerpoint/2010/main" val="165580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F6CE-F097-5DBC-3E8B-533FA27ADC29}"/>
              </a:ext>
            </a:extLst>
          </p:cNvPr>
          <p:cNvSpPr>
            <a:spLocks noGrp="1"/>
          </p:cNvSpPr>
          <p:nvPr>
            <p:ph type="title"/>
          </p:nvPr>
        </p:nvSpPr>
        <p:spPr/>
        <p:txBody>
          <a:bodyPr/>
          <a:lstStyle/>
          <a:p>
            <a:r>
              <a:rPr lang="en-US" dirty="0"/>
              <a:t>Challenges of IoT Radars</a:t>
            </a:r>
          </a:p>
        </p:txBody>
      </p:sp>
      <p:sp>
        <p:nvSpPr>
          <p:cNvPr id="3" name="Text Placeholder 2">
            <a:extLst>
              <a:ext uri="{FF2B5EF4-FFF2-40B4-BE49-F238E27FC236}">
                <a16:creationId xmlns:a16="http://schemas.microsoft.com/office/drawing/2014/main" id="{429D757D-1F5D-87A7-8D05-4FE0309698F8}"/>
              </a:ext>
            </a:extLst>
          </p:cNvPr>
          <p:cNvSpPr>
            <a:spLocks noGrp="1"/>
          </p:cNvSpPr>
          <p:nvPr>
            <p:ph type="body" sz="quarter" idx="13"/>
          </p:nvPr>
        </p:nvSpPr>
        <p:spPr>
          <a:xfrm>
            <a:off x="627186" y="1406768"/>
            <a:ext cx="11060722" cy="1470315"/>
          </a:xfrm>
        </p:spPr>
        <p:txBody>
          <a:bodyPr>
            <a:normAutofit/>
          </a:bodyPr>
          <a:lstStyle/>
          <a:p>
            <a:r>
              <a:rPr lang="en-US" altLang="zh-CN" dirty="0"/>
              <a:t>The </a:t>
            </a:r>
            <a:r>
              <a:rPr lang="en-US" altLang="zh-CN" dirty="0">
                <a:solidFill>
                  <a:srgbClr val="FF0000"/>
                </a:solidFill>
              </a:rPr>
              <a:t>high power consumption </a:t>
            </a:r>
            <a:r>
              <a:rPr lang="en-US" altLang="zh-CN" dirty="0"/>
              <a:t>of radar systems remains a big challenge for </a:t>
            </a:r>
            <a:r>
              <a:rPr lang="en-US" altLang="zh-CN" dirty="0">
                <a:solidFill>
                  <a:schemeClr val="accent2"/>
                </a:solidFill>
              </a:rPr>
              <a:t>battery-powered</a:t>
            </a:r>
            <a:r>
              <a:rPr lang="en-US" altLang="zh-CN" dirty="0"/>
              <a:t> </a:t>
            </a:r>
            <a:r>
              <a:rPr lang="en-US" dirty="0"/>
              <a:t>IoT devices. </a:t>
            </a:r>
          </a:p>
          <a:p>
            <a:r>
              <a:rPr lang="en-US" dirty="0"/>
              <a:t>Main sources of power consumption: </a:t>
            </a:r>
          </a:p>
        </p:txBody>
      </p:sp>
      <p:sp>
        <p:nvSpPr>
          <p:cNvPr id="6" name="TextBox 5">
            <a:extLst>
              <a:ext uri="{FF2B5EF4-FFF2-40B4-BE49-F238E27FC236}">
                <a16:creationId xmlns:a16="http://schemas.microsoft.com/office/drawing/2014/main" id="{3CDF1BCC-69AA-7BFA-4FF8-E8428CF8D442}"/>
              </a:ext>
            </a:extLst>
          </p:cNvPr>
          <p:cNvSpPr txBox="1"/>
          <p:nvPr/>
        </p:nvSpPr>
        <p:spPr>
          <a:xfrm>
            <a:off x="1469704" y="5534336"/>
            <a:ext cx="4468866" cy="369332"/>
          </a:xfrm>
          <a:prstGeom prst="rect">
            <a:avLst/>
          </a:prstGeom>
          <a:noFill/>
        </p:spPr>
        <p:txBody>
          <a:bodyPr wrap="square" rtlCol="0">
            <a:spAutoFit/>
          </a:bodyPr>
          <a:lstStyle/>
          <a:p>
            <a:r>
              <a:rPr lang="en-US" b="1" dirty="0"/>
              <a:t>Numerous RF components: </a:t>
            </a:r>
            <a:r>
              <a:rPr lang="en-US" b="1" dirty="0">
                <a:solidFill>
                  <a:srgbClr val="FF0000"/>
                </a:solidFill>
              </a:rPr>
              <a:t>10s~100s </a:t>
            </a:r>
            <a:r>
              <a:rPr lang="en-US" b="1" dirty="0" err="1">
                <a:solidFill>
                  <a:srgbClr val="FF0000"/>
                </a:solidFill>
              </a:rPr>
              <a:t>mW</a:t>
            </a:r>
            <a:endParaRPr lang="en-US" dirty="0">
              <a:solidFill>
                <a:srgbClr val="FF0000"/>
              </a:solidFill>
            </a:endParaRPr>
          </a:p>
        </p:txBody>
      </p:sp>
      <p:grpSp>
        <p:nvGrpSpPr>
          <p:cNvPr id="117" name="Group 116">
            <a:extLst>
              <a:ext uri="{FF2B5EF4-FFF2-40B4-BE49-F238E27FC236}">
                <a16:creationId xmlns:a16="http://schemas.microsoft.com/office/drawing/2014/main" id="{C98536B3-AD2C-832A-14D0-3BD32C4C1497}"/>
              </a:ext>
            </a:extLst>
          </p:cNvPr>
          <p:cNvGrpSpPr/>
          <p:nvPr/>
        </p:nvGrpSpPr>
        <p:grpSpPr>
          <a:xfrm>
            <a:off x="7478708" y="2518545"/>
            <a:ext cx="2606482" cy="2544646"/>
            <a:chOff x="6754827" y="2775346"/>
            <a:chExt cx="3161173" cy="3073541"/>
          </a:xfrm>
          <a:solidFill>
            <a:srgbClr val="00B0F0"/>
          </a:solidFill>
        </p:grpSpPr>
        <p:cxnSp>
          <p:nvCxnSpPr>
            <p:cNvPr id="9" name="Straight Arrow Connector 8">
              <a:extLst>
                <a:ext uri="{FF2B5EF4-FFF2-40B4-BE49-F238E27FC236}">
                  <a16:creationId xmlns:a16="http://schemas.microsoft.com/office/drawing/2014/main" id="{CBADB7AB-6364-066E-ABFA-277BF9CF6589}"/>
                </a:ext>
              </a:extLst>
            </p:cNvPr>
            <p:cNvCxnSpPr>
              <a:cxnSpLocks/>
            </p:cNvCxnSpPr>
            <p:nvPr/>
          </p:nvCxnSpPr>
          <p:spPr>
            <a:xfrm>
              <a:off x="9526497" y="3572979"/>
              <a:ext cx="389503"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EA1C2C4-8730-1BB5-021A-50EB5AD1F2F0}"/>
                </a:ext>
              </a:extLst>
            </p:cNvPr>
            <p:cNvCxnSpPr>
              <a:cxnSpLocks/>
            </p:cNvCxnSpPr>
            <p:nvPr/>
          </p:nvCxnSpPr>
          <p:spPr>
            <a:xfrm>
              <a:off x="9526497" y="4151402"/>
              <a:ext cx="389503"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C678010-B15F-0988-C914-7DE4428A8119}"/>
                </a:ext>
              </a:extLst>
            </p:cNvPr>
            <p:cNvCxnSpPr>
              <a:cxnSpLocks/>
            </p:cNvCxnSpPr>
            <p:nvPr/>
          </p:nvCxnSpPr>
          <p:spPr>
            <a:xfrm>
              <a:off x="9557720" y="5200079"/>
              <a:ext cx="358280"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1DFF0648-4C03-941E-40DC-F2720EBBDAA8}"/>
                </a:ext>
              </a:extLst>
            </p:cNvPr>
            <p:cNvSpPr/>
            <p:nvPr/>
          </p:nvSpPr>
          <p:spPr>
            <a:xfrm>
              <a:off x="6765535" y="2775346"/>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4" name="Oval 23">
              <a:extLst>
                <a:ext uri="{FF2B5EF4-FFF2-40B4-BE49-F238E27FC236}">
                  <a16:creationId xmlns:a16="http://schemas.microsoft.com/office/drawing/2014/main" id="{5CD8020A-C191-DEE7-FAC4-DA7E7BFB9A46}"/>
                </a:ext>
              </a:extLst>
            </p:cNvPr>
            <p:cNvSpPr/>
            <p:nvPr/>
          </p:nvSpPr>
          <p:spPr>
            <a:xfrm>
              <a:off x="6765535" y="329140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1ECCE6A8-C8CE-F30F-28FD-B15CFF10EC61}"/>
                </a:ext>
              </a:extLst>
            </p:cNvPr>
            <p:cNvSpPr/>
            <p:nvPr/>
          </p:nvSpPr>
          <p:spPr>
            <a:xfrm>
              <a:off x="6765536" y="3807468"/>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2B03FB75-6940-5648-6B37-565DA4831BA0}"/>
                </a:ext>
              </a:extLst>
            </p:cNvPr>
            <p:cNvSpPr/>
            <p:nvPr/>
          </p:nvSpPr>
          <p:spPr>
            <a:xfrm>
              <a:off x="6765535" y="436195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2EFB3D3A-EA7D-F86D-DD92-9AE495374A4A}"/>
                </a:ext>
              </a:extLst>
            </p:cNvPr>
            <p:cNvSpPr/>
            <p:nvPr/>
          </p:nvSpPr>
          <p:spPr>
            <a:xfrm>
              <a:off x="7947147" y="305341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9F2C45B4-BB2E-9E4E-ED0D-1AAA35EAD5A5}"/>
                </a:ext>
              </a:extLst>
            </p:cNvPr>
            <p:cNvSpPr/>
            <p:nvPr/>
          </p:nvSpPr>
          <p:spPr>
            <a:xfrm>
              <a:off x="7966809" y="3627361"/>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31871198-1CDB-F966-4628-8F6C7188DF59}"/>
                </a:ext>
              </a:extLst>
            </p:cNvPr>
            <p:cNvSpPr/>
            <p:nvPr/>
          </p:nvSpPr>
          <p:spPr>
            <a:xfrm>
              <a:off x="6765535" y="5522315"/>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B004A9D8-1845-95AB-2149-0AD3E2929836}"/>
                </a:ext>
              </a:extLst>
            </p:cNvPr>
            <p:cNvSpPr/>
            <p:nvPr/>
          </p:nvSpPr>
          <p:spPr>
            <a:xfrm>
              <a:off x="7968976" y="4181850"/>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A3BE5ECC-DB0D-44FD-1B9C-2888A37E9E2E}"/>
                </a:ext>
              </a:extLst>
            </p:cNvPr>
            <p:cNvSpPr/>
            <p:nvPr/>
          </p:nvSpPr>
          <p:spPr>
            <a:xfrm>
              <a:off x="9142992" y="3354603"/>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DD84FFD0-B3C6-6FE2-60CD-97949AD8E3D1}"/>
                </a:ext>
              </a:extLst>
            </p:cNvPr>
            <p:cNvSpPr/>
            <p:nvPr/>
          </p:nvSpPr>
          <p:spPr>
            <a:xfrm>
              <a:off x="9158814" y="3960580"/>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F1D78CC9-376E-A28A-D909-4A080FEC126F}"/>
                </a:ext>
              </a:extLst>
            </p:cNvPr>
            <p:cNvSpPr/>
            <p:nvPr/>
          </p:nvSpPr>
          <p:spPr>
            <a:xfrm>
              <a:off x="8014904" y="5260219"/>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3EBCED9D-339D-1FE1-3128-9DB452EC014A}"/>
                </a:ext>
              </a:extLst>
            </p:cNvPr>
            <p:cNvSpPr/>
            <p:nvPr/>
          </p:nvSpPr>
          <p:spPr>
            <a:xfrm>
              <a:off x="9173959" y="5038949"/>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06EFDAE9-F19C-9060-6071-31FF9B230362}"/>
                </a:ext>
              </a:extLst>
            </p:cNvPr>
            <p:cNvSpPr txBox="1"/>
            <p:nvPr/>
          </p:nvSpPr>
          <p:spPr>
            <a:xfrm rot="5400000">
              <a:off x="6752937" y="4808993"/>
              <a:ext cx="616404" cy="612623"/>
            </a:xfrm>
            <a:prstGeom prst="rect">
              <a:avLst/>
            </a:prstGeom>
            <a:noFill/>
            <a:ln>
              <a:noFill/>
            </a:ln>
          </p:spPr>
          <p:txBody>
            <a:bodyPr wrap="square" rtlCol="0">
              <a:spAutoFit/>
            </a:bodyPr>
            <a:lstStyle/>
            <a:p>
              <a:r>
                <a:rPr lang="en-US" sz="2400" dirty="0"/>
                <a:t>…</a:t>
              </a:r>
            </a:p>
          </p:txBody>
        </p:sp>
        <p:sp>
          <p:nvSpPr>
            <p:cNvPr id="36" name="TextBox 35">
              <a:extLst>
                <a:ext uri="{FF2B5EF4-FFF2-40B4-BE49-F238E27FC236}">
                  <a16:creationId xmlns:a16="http://schemas.microsoft.com/office/drawing/2014/main" id="{BD5F8110-D5FB-BEBB-11DA-00AB6AFCF230}"/>
                </a:ext>
              </a:extLst>
            </p:cNvPr>
            <p:cNvSpPr txBox="1"/>
            <p:nvPr/>
          </p:nvSpPr>
          <p:spPr>
            <a:xfrm rot="5400000">
              <a:off x="9154979" y="4391857"/>
              <a:ext cx="616404" cy="612623"/>
            </a:xfrm>
            <a:prstGeom prst="rect">
              <a:avLst/>
            </a:prstGeom>
            <a:noFill/>
            <a:ln>
              <a:noFill/>
            </a:ln>
          </p:spPr>
          <p:txBody>
            <a:bodyPr wrap="square" rtlCol="0">
              <a:spAutoFit/>
            </a:bodyPr>
            <a:lstStyle/>
            <a:p>
              <a:r>
                <a:rPr lang="en-US" sz="2400" dirty="0"/>
                <a:t>…</a:t>
              </a:r>
            </a:p>
          </p:txBody>
        </p:sp>
        <p:cxnSp>
          <p:nvCxnSpPr>
            <p:cNvPr id="37" name="Straight Arrow Connector 36">
              <a:extLst>
                <a:ext uri="{FF2B5EF4-FFF2-40B4-BE49-F238E27FC236}">
                  <a16:creationId xmlns:a16="http://schemas.microsoft.com/office/drawing/2014/main" id="{35183B8B-1187-F30E-10CC-1120505FBFE3}"/>
                </a:ext>
              </a:extLst>
            </p:cNvPr>
            <p:cNvCxnSpPr>
              <a:cxnSpLocks/>
              <a:stCxn id="23" idx="6"/>
              <a:endCxn id="27" idx="2"/>
            </p:cNvCxnSpPr>
            <p:nvPr/>
          </p:nvCxnSpPr>
          <p:spPr>
            <a:xfrm>
              <a:off x="7092107" y="2938632"/>
              <a:ext cx="855040" cy="278071"/>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517AD80-0A78-073E-A062-F9C98DC3E43B}"/>
                </a:ext>
              </a:extLst>
            </p:cNvPr>
            <p:cNvCxnSpPr>
              <a:cxnSpLocks/>
              <a:stCxn id="24" idx="6"/>
              <a:endCxn id="28" idx="2"/>
            </p:cNvCxnSpPr>
            <p:nvPr/>
          </p:nvCxnSpPr>
          <p:spPr>
            <a:xfrm>
              <a:off x="7092107" y="3454693"/>
              <a:ext cx="874702" cy="33595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B0AEEB1-44E6-D730-8647-3CB6F26C5AF4}"/>
                </a:ext>
              </a:extLst>
            </p:cNvPr>
            <p:cNvCxnSpPr>
              <a:cxnSpLocks/>
              <a:stCxn id="25" idx="6"/>
              <a:endCxn id="30" idx="2"/>
            </p:cNvCxnSpPr>
            <p:nvPr/>
          </p:nvCxnSpPr>
          <p:spPr>
            <a:xfrm>
              <a:off x="7092108" y="3970754"/>
              <a:ext cx="876868" cy="37438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4AEF131-71BD-256F-6576-A532DE948E7B}"/>
                </a:ext>
              </a:extLst>
            </p:cNvPr>
            <p:cNvCxnSpPr>
              <a:cxnSpLocks/>
              <a:stCxn id="29" idx="6"/>
              <a:endCxn id="33" idx="2"/>
            </p:cNvCxnSpPr>
            <p:nvPr/>
          </p:nvCxnSpPr>
          <p:spPr>
            <a:xfrm flipV="1">
              <a:off x="7092107" y="5423505"/>
              <a:ext cx="922797" cy="26209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1EF8377-F006-A0FF-3A12-BA3F5B3F1FA8}"/>
                </a:ext>
              </a:extLst>
            </p:cNvPr>
            <p:cNvCxnSpPr>
              <a:cxnSpLocks/>
              <a:stCxn id="24" idx="6"/>
              <a:endCxn id="27" idx="2"/>
            </p:cNvCxnSpPr>
            <p:nvPr/>
          </p:nvCxnSpPr>
          <p:spPr>
            <a:xfrm flipV="1">
              <a:off x="7092107" y="3216703"/>
              <a:ext cx="855040" cy="23799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78BCC31-0E05-861B-F8B3-17952180B237}"/>
                </a:ext>
              </a:extLst>
            </p:cNvPr>
            <p:cNvCxnSpPr>
              <a:cxnSpLocks/>
              <a:stCxn id="25" idx="6"/>
              <a:endCxn id="28" idx="2"/>
            </p:cNvCxnSpPr>
            <p:nvPr/>
          </p:nvCxnSpPr>
          <p:spPr>
            <a:xfrm flipV="1">
              <a:off x="7092108" y="3790647"/>
              <a:ext cx="874701" cy="18010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81FF6C3-8195-0660-786C-D04C5AA419E8}"/>
                </a:ext>
              </a:extLst>
            </p:cNvPr>
            <p:cNvCxnSpPr>
              <a:cxnSpLocks/>
              <a:stCxn id="26" idx="6"/>
              <a:endCxn id="30" idx="2"/>
            </p:cNvCxnSpPr>
            <p:nvPr/>
          </p:nvCxnSpPr>
          <p:spPr>
            <a:xfrm flipV="1">
              <a:off x="7092107" y="4345136"/>
              <a:ext cx="876869" cy="18010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B2CFE910-D6DF-F67C-FC2D-B011B89C25A0}"/>
                </a:ext>
              </a:extLst>
            </p:cNvPr>
            <p:cNvCxnSpPr>
              <a:cxnSpLocks/>
              <a:stCxn id="33" idx="6"/>
              <a:endCxn id="34" idx="2"/>
            </p:cNvCxnSpPr>
            <p:nvPr/>
          </p:nvCxnSpPr>
          <p:spPr>
            <a:xfrm flipV="1">
              <a:off x="8341476" y="5202235"/>
              <a:ext cx="832483" cy="22127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4281C2E-A633-3593-85CB-94A9534CA8EC}"/>
                </a:ext>
              </a:extLst>
            </p:cNvPr>
            <p:cNvCxnSpPr>
              <a:cxnSpLocks/>
              <a:stCxn id="30" idx="6"/>
              <a:endCxn id="32" idx="2"/>
            </p:cNvCxnSpPr>
            <p:nvPr/>
          </p:nvCxnSpPr>
          <p:spPr>
            <a:xfrm flipV="1">
              <a:off x="8295548" y="4123866"/>
              <a:ext cx="863266" cy="22127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936DF08-97CB-B5F1-D070-999CD10BE7CF}"/>
                </a:ext>
              </a:extLst>
            </p:cNvPr>
            <p:cNvCxnSpPr>
              <a:cxnSpLocks/>
              <a:stCxn id="28" idx="6"/>
              <a:endCxn id="31" idx="2"/>
            </p:cNvCxnSpPr>
            <p:nvPr/>
          </p:nvCxnSpPr>
          <p:spPr>
            <a:xfrm flipV="1">
              <a:off x="8293381" y="3517889"/>
              <a:ext cx="849611" cy="27275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0B6EDFE2-0A32-FF10-5414-B756E084E5A9}"/>
                </a:ext>
              </a:extLst>
            </p:cNvPr>
            <p:cNvCxnSpPr>
              <a:cxnSpLocks/>
              <a:stCxn id="27" idx="6"/>
              <a:endCxn id="31" idx="2"/>
            </p:cNvCxnSpPr>
            <p:nvPr/>
          </p:nvCxnSpPr>
          <p:spPr>
            <a:xfrm>
              <a:off x="8273719" y="3216703"/>
              <a:ext cx="869273" cy="30118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C38CB5F8-16B9-B68F-CBDE-751C13EBC2A7}"/>
                </a:ext>
              </a:extLst>
            </p:cNvPr>
            <p:cNvCxnSpPr>
              <a:cxnSpLocks/>
              <a:stCxn id="23" idx="6"/>
              <a:endCxn id="28" idx="2"/>
            </p:cNvCxnSpPr>
            <p:nvPr/>
          </p:nvCxnSpPr>
          <p:spPr>
            <a:xfrm>
              <a:off x="7092107" y="2938632"/>
              <a:ext cx="874702" cy="852015"/>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9FC763AE-C444-FC25-1BE8-24C3CDE40617}"/>
                </a:ext>
              </a:extLst>
            </p:cNvPr>
            <p:cNvCxnSpPr>
              <a:cxnSpLocks/>
              <a:stCxn id="24" idx="6"/>
              <a:endCxn id="30" idx="2"/>
            </p:cNvCxnSpPr>
            <p:nvPr/>
          </p:nvCxnSpPr>
          <p:spPr>
            <a:xfrm>
              <a:off x="7092107" y="3454693"/>
              <a:ext cx="876869" cy="89044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DA8D9CE4-3F65-57C6-6F04-0A7D348956BB}"/>
                </a:ext>
              </a:extLst>
            </p:cNvPr>
            <p:cNvCxnSpPr>
              <a:cxnSpLocks/>
              <a:stCxn id="26" idx="6"/>
              <a:endCxn id="33" idx="2"/>
            </p:cNvCxnSpPr>
            <p:nvPr/>
          </p:nvCxnSpPr>
          <p:spPr>
            <a:xfrm>
              <a:off x="7092107" y="4525243"/>
              <a:ext cx="922797" cy="89826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9BB7F133-4FB2-CB0F-CF13-5C2381043C0D}"/>
                </a:ext>
              </a:extLst>
            </p:cNvPr>
            <p:cNvCxnSpPr>
              <a:cxnSpLocks/>
              <a:stCxn id="27" idx="6"/>
              <a:endCxn id="32" idx="2"/>
            </p:cNvCxnSpPr>
            <p:nvPr/>
          </p:nvCxnSpPr>
          <p:spPr>
            <a:xfrm>
              <a:off x="8273719" y="3216703"/>
              <a:ext cx="885095" cy="90716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FC9BC0D-AE2A-2C26-BFB9-23E32E0EF0C7}"/>
                </a:ext>
              </a:extLst>
            </p:cNvPr>
            <p:cNvCxnSpPr>
              <a:cxnSpLocks/>
              <a:stCxn id="30" idx="6"/>
              <a:endCxn id="34" idx="2"/>
            </p:cNvCxnSpPr>
            <p:nvPr/>
          </p:nvCxnSpPr>
          <p:spPr>
            <a:xfrm>
              <a:off x="8295548" y="4345136"/>
              <a:ext cx="878411" cy="857099"/>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685C85-C43B-19F1-F7D2-D20CB7371680}"/>
                </a:ext>
              </a:extLst>
            </p:cNvPr>
            <p:cNvCxnSpPr>
              <a:cxnSpLocks/>
              <a:stCxn id="25" idx="6"/>
              <a:endCxn id="33" idx="2"/>
            </p:cNvCxnSpPr>
            <p:nvPr/>
          </p:nvCxnSpPr>
          <p:spPr>
            <a:xfrm>
              <a:off x="7092108" y="3970754"/>
              <a:ext cx="922796" cy="1452751"/>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0A5A92F4-B8A5-4B7E-0AAF-197D32FB0E79}"/>
                </a:ext>
              </a:extLst>
            </p:cNvPr>
            <p:cNvCxnSpPr>
              <a:cxnSpLocks/>
              <a:stCxn id="23" idx="6"/>
              <a:endCxn id="30" idx="2"/>
            </p:cNvCxnSpPr>
            <p:nvPr/>
          </p:nvCxnSpPr>
          <p:spPr>
            <a:xfrm>
              <a:off x="7092107" y="2938632"/>
              <a:ext cx="876869" cy="140650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13751E2F-127D-A8B9-3874-152A8E657C34}"/>
                </a:ext>
              </a:extLst>
            </p:cNvPr>
            <p:cNvCxnSpPr>
              <a:cxnSpLocks/>
              <a:stCxn id="27" idx="6"/>
              <a:endCxn id="34" idx="2"/>
            </p:cNvCxnSpPr>
            <p:nvPr/>
          </p:nvCxnSpPr>
          <p:spPr>
            <a:xfrm>
              <a:off x="8273719" y="3216703"/>
              <a:ext cx="900240" cy="198553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EF4B5D3-84FE-4DAC-453F-792768867E67}"/>
                </a:ext>
              </a:extLst>
            </p:cNvPr>
            <p:cNvCxnSpPr>
              <a:cxnSpLocks/>
              <a:stCxn id="28" idx="6"/>
              <a:endCxn id="34" idx="2"/>
            </p:cNvCxnSpPr>
            <p:nvPr/>
          </p:nvCxnSpPr>
          <p:spPr>
            <a:xfrm>
              <a:off x="8293381" y="3790647"/>
              <a:ext cx="880578" cy="141158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00B5F25-96DB-A4B6-D375-C3313EAD30AA}"/>
                </a:ext>
              </a:extLst>
            </p:cNvPr>
            <p:cNvCxnSpPr>
              <a:cxnSpLocks/>
              <a:stCxn id="29" idx="6"/>
              <a:endCxn id="30" idx="2"/>
            </p:cNvCxnSpPr>
            <p:nvPr/>
          </p:nvCxnSpPr>
          <p:spPr>
            <a:xfrm flipV="1">
              <a:off x="7092107" y="4345136"/>
              <a:ext cx="876869" cy="1340465"/>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292DBBC9-75C2-604A-8A6B-D3DD2B16EBCD}"/>
                </a:ext>
              </a:extLst>
            </p:cNvPr>
            <p:cNvCxnSpPr>
              <a:cxnSpLocks/>
              <a:stCxn id="33" idx="6"/>
              <a:endCxn id="32" idx="2"/>
            </p:cNvCxnSpPr>
            <p:nvPr/>
          </p:nvCxnSpPr>
          <p:spPr>
            <a:xfrm flipV="1">
              <a:off x="8341476" y="4123866"/>
              <a:ext cx="817338" cy="1299639"/>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48E855AD-5E73-2A20-AEE8-9EFC8B62423D}"/>
                </a:ext>
              </a:extLst>
            </p:cNvPr>
            <p:cNvCxnSpPr>
              <a:cxnSpLocks/>
              <a:stCxn id="26" idx="6"/>
              <a:endCxn id="27" idx="2"/>
            </p:cNvCxnSpPr>
            <p:nvPr/>
          </p:nvCxnSpPr>
          <p:spPr>
            <a:xfrm flipV="1">
              <a:off x="7092107" y="3216703"/>
              <a:ext cx="855040" cy="130854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07D8C2AC-C19D-FE26-CD77-DE89ABB2D0A4}"/>
                </a:ext>
              </a:extLst>
            </p:cNvPr>
            <p:cNvCxnSpPr>
              <a:cxnSpLocks/>
              <a:stCxn id="30" idx="6"/>
              <a:endCxn id="31" idx="2"/>
            </p:cNvCxnSpPr>
            <p:nvPr/>
          </p:nvCxnSpPr>
          <p:spPr>
            <a:xfrm flipV="1">
              <a:off x="8295548" y="3517889"/>
              <a:ext cx="847444" cy="82724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A9D8967C-4D30-B62F-C6E8-5E965F95CFD1}"/>
                </a:ext>
              </a:extLst>
            </p:cNvPr>
            <p:cNvCxnSpPr>
              <a:cxnSpLocks/>
            </p:cNvCxnSpPr>
            <p:nvPr/>
          </p:nvCxnSpPr>
          <p:spPr>
            <a:xfrm>
              <a:off x="8317427" y="3819075"/>
              <a:ext cx="865433" cy="33322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4AD20FE6-DFBE-3F79-B579-EFA59F7AA78F}"/>
                </a:ext>
              </a:extLst>
            </p:cNvPr>
            <p:cNvCxnSpPr>
              <a:cxnSpLocks/>
              <a:stCxn id="24" idx="6"/>
              <a:endCxn id="33" idx="2"/>
            </p:cNvCxnSpPr>
            <p:nvPr/>
          </p:nvCxnSpPr>
          <p:spPr>
            <a:xfrm>
              <a:off x="7092107" y="3454693"/>
              <a:ext cx="922797" cy="196881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D9FFCB6F-7ACD-4DD8-409E-A105630B8060}"/>
                </a:ext>
              </a:extLst>
            </p:cNvPr>
            <p:cNvCxnSpPr>
              <a:cxnSpLocks/>
              <a:stCxn id="33" idx="6"/>
              <a:endCxn id="31" idx="2"/>
            </p:cNvCxnSpPr>
            <p:nvPr/>
          </p:nvCxnSpPr>
          <p:spPr>
            <a:xfrm flipV="1">
              <a:off x="8341476" y="3517889"/>
              <a:ext cx="801516" cy="190561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5F398532-94C5-C6D6-0E5C-4B88CF735745}"/>
                </a:ext>
              </a:extLst>
            </p:cNvPr>
            <p:cNvCxnSpPr>
              <a:cxnSpLocks/>
              <a:stCxn id="29" idx="6"/>
              <a:endCxn id="28" idx="2"/>
            </p:cNvCxnSpPr>
            <p:nvPr/>
          </p:nvCxnSpPr>
          <p:spPr>
            <a:xfrm flipV="1">
              <a:off x="7092107" y="3790647"/>
              <a:ext cx="874702" cy="189495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4B8C9431-B5ED-B012-2DC5-6E82C09345ED}"/>
                </a:ext>
              </a:extLst>
            </p:cNvPr>
            <p:cNvCxnSpPr>
              <a:cxnSpLocks/>
              <a:stCxn id="23" idx="6"/>
              <a:endCxn id="33" idx="2"/>
            </p:cNvCxnSpPr>
            <p:nvPr/>
          </p:nvCxnSpPr>
          <p:spPr>
            <a:xfrm>
              <a:off x="7092107" y="2938632"/>
              <a:ext cx="922797" cy="248487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154A2607-9932-1CBB-F7C2-5D33B5A9B433}"/>
                </a:ext>
              </a:extLst>
            </p:cNvPr>
            <p:cNvCxnSpPr>
              <a:cxnSpLocks/>
              <a:stCxn id="26" idx="6"/>
              <a:endCxn id="28" idx="2"/>
            </p:cNvCxnSpPr>
            <p:nvPr/>
          </p:nvCxnSpPr>
          <p:spPr>
            <a:xfrm flipV="1">
              <a:off x="7092107" y="3790647"/>
              <a:ext cx="874702" cy="73459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75A77A6E-D911-8D0A-4604-1C17B5025A56}"/>
                </a:ext>
              </a:extLst>
            </p:cNvPr>
            <p:cNvCxnSpPr>
              <a:cxnSpLocks/>
              <a:stCxn id="29" idx="6"/>
              <a:endCxn id="27" idx="2"/>
            </p:cNvCxnSpPr>
            <p:nvPr/>
          </p:nvCxnSpPr>
          <p:spPr>
            <a:xfrm flipV="1">
              <a:off x="7092107" y="3216703"/>
              <a:ext cx="855040" cy="246889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BDE0B59A-42A3-D513-21E7-9C19A0272A1B}"/>
                </a:ext>
              </a:extLst>
            </p:cNvPr>
            <p:cNvSpPr txBox="1"/>
            <p:nvPr/>
          </p:nvSpPr>
          <p:spPr>
            <a:xfrm rot="5400000">
              <a:off x="8013013" y="4593314"/>
              <a:ext cx="616404" cy="612623"/>
            </a:xfrm>
            <a:prstGeom prst="rect">
              <a:avLst/>
            </a:prstGeom>
            <a:noFill/>
            <a:ln>
              <a:noFill/>
            </a:ln>
          </p:spPr>
          <p:txBody>
            <a:bodyPr wrap="square" rtlCol="0">
              <a:spAutoFit/>
            </a:bodyPr>
            <a:lstStyle/>
            <a:p>
              <a:r>
                <a:rPr lang="en-US" sz="2400" dirty="0"/>
                <a:t>…</a:t>
              </a:r>
            </a:p>
          </p:txBody>
        </p:sp>
      </p:grpSp>
      <p:sp>
        <p:nvSpPr>
          <p:cNvPr id="118" name="TextBox 117">
            <a:extLst>
              <a:ext uri="{FF2B5EF4-FFF2-40B4-BE49-F238E27FC236}">
                <a16:creationId xmlns:a16="http://schemas.microsoft.com/office/drawing/2014/main" id="{FD44C303-DD02-AEDB-7DC9-E0515C599D09}"/>
              </a:ext>
            </a:extLst>
          </p:cNvPr>
          <p:cNvSpPr txBox="1"/>
          <p:nvPr/>
        </p:nvSpPr>
        <p:spPr>
          <a:xfrm>
            <a:off x="7478708" y="5543170"/>
            <a:ext cx="2892137" cy="369332"/>
          </a:xfrm>
          <a:prstGeom prst="rect">
            <a:avLst/>
          </a:prstGeom>
          <a:noFill/>
        </p:spPr>
        <p:txBody>
          <a:bodyPr wrap="square" rtlCol="0">
            <a:spAutoFit/>
          </a:bodyPr>
          <a:lstStyle/>
          <a:p>
            <a:r>
              <a:rPr lang="en-US" b="1" dirty="0"/>
              <a:t>GPU/CPU</a:t>
            </a:r>
            <a:r>
              <a:rPr lang="en-US" dirty="0"/>
              <a:t>: </a:t>
            </a:r>
            <a:r>
              <a:rPr lang="en-US" b="1" dirty="0">
                <a:solidFill>
                  <a:srgbClr val="FF0000"/>
                </a:solidFill>
              </a:rPr>
              <a:t>10s~100s </a:t>
            </a:r>
            <a:r>
              <a:rPr lang="en-US" b="1" dirty="0" err="1">
                <a:solidFill>
                  <a:srgbClr val="FF0000"/>
                </a:solidFill>
              </a:rPr>
              <a:t>mW</a:t>
            </a:r>
            <a:endParaRPr lang="en-US" dirty="0">
              <a:solidFill>
                <a:srgbClr val="FF0000"/>
              </a:solidFill>
            </a:endParaRPr>
          </a:p>
        </p:txBody>
      </p:sp>
      <p:sp>
        <p:nvSpPr>
          <p:cNvPr id="4" name="Slide Number Placeholder 3">
            <a:extLst>
              <a:ext uri="{FF2B5EF4-FFF2-40B4-BE49-F238E27FC236}">
                <a16:creationId xmlns:a16="http://schemas.microsoft.com/office/drawing/2014/main" id="{5C5E62A4-9FEE-04A5-76B9-749251C9A76B}"/>
              </a:ext>
            </a:extLst>
          </p:cNvPr>
          <p:cNvSpPr>
            <a:spLocks noGrp="1"/>
          </p:cNvSpPr>
          <p:nvPr>
            <p:ph type="sldNum" sz="quarter" idx="12"/>
          </p:nvPr>
        </p:nvSpPr>
        <p:spPr/>
        <p:txBody>
          <a:bodyPr/>
          <a:lstStyle/>
          <a:p>
            <a:fld id="{9E617D81-C3C2-4942-A81E-0DE90F43241E}" type="slidenum">
              <a:rPr lang="en-US" smtClean="0"/>
              <a:pPr/>
              <a:t>3</a:t>
            </a:fld>
            <a:endParaRPr lang="en-US" dirty="0"/>
          </a:p>
        </p:txBody>
      </p:sp>
      <p:sp>
        <p:nvSpPr>
          <p:cNvPr id="10" name="TextBox 9">
            <a:extLst>
              <a:ext uri="{FF2B5EF4-FFF2-40B4-BE49-F238E27FC236}">
                <a16:creationId xmlns:a16="http://schemas.microsoft.com/office/drawing/2014/main" id="{087DC257-4832-6195-F3D8-46A1D46B34D9}"/>
              </a:ext>
            </a:extLst>
          </p:cNvPr>
          <p:cNvSpPr txBox="1"/>
          <p:nvPr/>
        </p:nvSpPr>
        <p:spPr>
          <a:xfrm>
            <a:off x="2145962" y="5116017"/>
            <a:ext cx="2365741" cy="369332"/>
          </a:xfrm>
          <a:prstGeom prst="rect">
            <a:avLst/>
          </a:prstGeom>
          <a:noFill/>
        </p:spPr>
        <p:txBody>
          <a:bodyPr wrap="square" rtlCol="0">
            <a:spAutoFit/>
          </a:bodyPr>
          <a:lstStyle/>
          <a:p>
            <a:r>
              <a:rPr lang="en-US" b="1" dirty="0"/>
              <a:t>(1) Radar Front-End [1]</a:t>
            </a:r>
          </a:p>
        </p:txBody>
      </p:sp>
      <p:sp>
        <p:nvSpPr>
          <p:cNvPr id="68" name="TextBox 67">
            <a:extLst>
              <a:ext uri="{FF2B5EF4-FFF2-40B4-BE49-F238E27FC236}">
                <a16:creationId xmlns:a16="http://schemas.microsoft.com/office/drawing/2014/main" id="{65405C85-A44E-9BC2-7C54-FFD97EBB30C5}"/>
              </a:ext>
            </a:extLst>
          </p:cNvPr>
          <p:cNvSpPr txBox="1"/>
          <p:nvPr/>
        </p:nvSpPr>
        <p:spPr>
          <a:xfrm>
            <a:off x="7043036" y="5116017"/>
            <a:ext cx="3847317" cy="369332"/>
          </a:xfrm>
          <a:prstGeom prst="rect">
            <a:avLst/>
          </a:prstGeom>
          <a:noFill/>
        </p:spPr>
        <p:txBody>
          <a:bodyPr wrap="square">
            <a:spAutoFit/>
          </a:bodyPr>
          <a:lstStyle/>
          <a:p>
            <a:r>
              <a:rPr lang="en-US" b="1" dirty="0"/>
              <a:t>(2) Artificial Neural networks (ANNs)</a:t>
            </a:r>
            <a:endParaRPr lang="en-US" dirty="0"/>
          </a:p>
        </p:txBody>
      </p:sp>
      <p:pic>
        <p:nvPicPr>
          <p:cNvPr id="5" name="Picture 4">
            <a:extLst>
              <a:ext uri="{FF2B5EF4-FFF2-40B4-BE49-F238E27FC236}">
                <a16:creationId xmlns:a16="http://schemas.microsoft.com/office/drawing/2014/main" id="{F236BBEC-405E-A4F4-D101-CE4362D3BA59}"/>
              </a:ext>
            </a:extLst>
          </p:cNvPr>
          <p:cNvPicPr>
            <a:picLocks noChangeAspect="1"/>
          </p:cNvPicPr>
          <p:nvPr/>
        </p:nvPicPr>
        <p:blipFill>
          <a:blip r:embed="rId3"/>
          <a:stretch>
            <a:fillRect/>
          </a:stretch>
        </p:blipFill>
        <p:spPr>
          <a:xfrm>
            <a:off x="992803" y="2945802"/>
            <a:ext cx="5005284" cy="1800571"/>
          </a:xfrm>
          <a:prstGeom prst="rect">
            <a:avLst/>
          </a:prstGeom>
        </p:spPr>
      </p:pic>
      <p:sp>
        <p:nvSpPr>
          <p:cNvPr id="8" name="TextBox 7">
            <a:extLst>
              <a:ext uri="{FF2B5EF4-FFF2-40B4-BE49-F238E27FC236}">
                <a16:creationId xmlns:a16="http://schemas.microsoft.com/office/drawing/2014/main" id="{B988CDE9-1F9B-A537-54C9-3CDFA492E5D7}"/>
              </a:ext>
            </a:extLst>
          </p:cNvPr>
          <p:cNvSpPr txBox="1"/>
          <p:nvPr/>
        </p:nvSpPr>
        <p:spPr>
          <a:xfrm>
            <a:off x="734657" y="6250472"/>
            <a:ext cx="10407826" cy="523220"/>
          </a:xfrm>
          <a:prstGeom prst="rect">
            <a:avLst/>
          </a:prstGeom>
          <a:noFill/>
        </p:spPr>
        <p:txBody>
          <a:bodyPr wrap="square">
            <a:spAutoFit/>
          </a:bodyPr>
          <a:lstStyle/>
          <a:p>
            <a:r>
              <a:rPr lang="en-US" sz="1400" dirty="0"/>
              <a:t>[1] Ban Wang, Gabriele </a:t>
            </a:r>
            <a:r>
              <a:rPr lang="en-US" sz="1400" dirty="0" err="1"/>
              <a:t>Tasselli</a:t>
            </a:r>
            <a:r>
              <a:rPr lang="en-US" sz="1400" dirty="0"/>
              <a:t>, Cyril </a:t>
            </a:r>
            <a:r>
              <a:rPr lang="en-US" sz="1400" dirty="0" err="1"/>
              <a:t>Botteron</a:t>
            </a:r>
            <a:r>
              <a:rPr lang="en-US" sz="1400" dirty="0"/>
              <a:t>, and Pierre-André </a:t>
            </a:r>
            <a:r>
              <a:rPr lang="en-US" sz="1400" dirty="0" err="1"/>
              <a:t>Farine</a:t>
            </a:r>
            <a:r>
              <a:rPr lang="en-US" sz="1400" dirty="0"/>
              <a:t>. 2014. Building Blocks for a 24 GHz Phased-Array Front-End in CMOS Technology for Smart Streetlights. Progress In Electromagnetics Research B 61, ARTICLE (2014), 99–119.</a:t>
            </a:r>
          </a:p>
        </p:txBody>
      </p:sp>
    </p:spTree>
    <p:extLst>
      <p:ext uri="{BB962C8B-B14F-4D97-AF65-F5344CB8AC3E}">
        <p14:creationId xmlns:p14="http://schemas.microsoft.com/office/powerpoint/2010/main" val="3439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4FC-46A1-789A-EC73-1A22A46B2357}"/>
              </a:ext>
            </a:extLst>
          </p:cNvPr>
          <p:cNvSpPr>
            <a:spLocks noGrp="1"/>
          </p:cNvSpPr>
          <p:nvPr>
            <p:ph type="title"/>
          </p:nvPr>
        </p:nvSpPr>
        <p:spPr/>
        <p:txBody>
          <a:bodyPr/>
          <a:lstStyle/>
          <a:p>
            <a:r>
              <a:rPr lang="en-US" dirty="0"/>
              <a:t>Neuromorphic Computing</a:t>
            </a:r>
          </a:p>
        </p:txBody>
      </p:sp>
      <p:sp>
        <p:nvSpPr>
          <p:cNvPr id="3" name="Slide Number Placeholder 2">
            <a:extLst>
              <a:ext uri="{FF2B5EF4-FFF2-40B4-BE49-F238E27FC236}">
                <a16:creationId xmlns:a16="http://schemas.microsoft.com/office/drawing/2014/main" id="{66A5A4E3-688B-E64C-3C74-9EF8429264E7}"/>
              </a:ext>
            </a:extLst>
          </p:cNvPr>
          <p:cNvSpPr>
            <a:spLocks noGrp="1"/>
          </p:cNvSpPr>
          <p:nvPr>
            <p:ph type="sldNum" sz="quarter" idx="12"/>
          </p:nvPr>
        </p:nvSpPr>
        <p:spPr>
          <a:xfrm>
            <a:off x="11644808" y="6523213"/>
            <a:ext cx="547192" cy="334787"/>
          </a:xfrm>
        </p:spPr>
        <p:txBody>
          <a:bodyPr/>
          <a:lstStyle/>
          <a:p>
            <a:fld id="{9E617D81-C3C2-4942-A81E-0DE90F43241E}" type="slidenum">
              <a:rPr lang="en-US" smtClean="0"/>
              <a:pPr/>
              <a:t>4</a:t>
            </a:fld>
            <a:endParaRPr lang="en-US" dirty="0"/>
          </a:p>
        </p:txBody>
      </p:sp>
      <p:sp>
        <p:nvSpPr>
          <p:cNvPr id="4" name="Text Placeholder 3">
            <a:extLst>
              <a:ext uri="{FF2B5EF4-FFF2-40B4-BE49-F238E27FC236}">
                <a16:creationId xmlns:a16="http://schemas.microsoft.com/office/drawing/2014/main" id="{AA0E5B6F-9164-0ADC-506A-092D7543D7F9}"/>
              </a:ext>
            </a:extLst>
          </p:cNvPr>
          <p:cNvSpPr>
            <a:spLocks noGrp="1"/>
          </p:cNvSpPr>
          <p:nvPr>
            <p:ph type="body" sz="quarter" idx="13"/>
          </p:nvPr>
        </p:nvSpPr>
        <p:spPr>
          <a:xfrm>
            <a:off x="627186" y="1406769"/>
            <a:ext cx="11060722" cy="552413"/>
          </a:xfrm>
        </p:spPr>
        <p:txBody>
          <a:bodyPr/>
          <a:lstStyle/>
          <a:p>
            <a:r>
              <a:rPr lang="en-US" dirty="0"/>
              <a:t>Spiking Neural Networks (SNNs): pulse-based ANNs. </a:t>
            </a:r>
          </a:p>
          <a:p>
            <a:endParaRPr lang="en-US" dirty="0"/>
          </a:p>
        </p:txBody>
      </p:sp>
      <p:graphicFrame>
        <p:nvGraphicFramePr>
          <p:cNvPr id="9" name="Table 8">
            <a:extLst>
              <a:ext uri="{FF2B5EF4-FFF2-40B4-BE49-F238E27FC236}">
                <a16:creationId xmlns:a16="http://schemas.microsoft.com/office/drawing/2014/main" id="{8ED84875-3FD4-4B4E-3EA3-B0CB83837532}"/>
              </a:ext>
            </a:extLst>
          </p:cNvPr>
          <p:cNvGraphicFramePr>
            <a:graphicFrameLocks noGrp="1"/>
          </p:cNvGraphicFramePr>
          <p:nvPr>
            <p:extLst>
              <p:ext uri="{D42A27DB-BD31-4B8C-83A1-F6EECF244321}">
                <p14:modId xmlns:p14="http://schemas.microsoft.com/office/powerpoint/2010/main" val="2358011726"/>
              </p:ext>
            </p:extLst>
          </p:nvPr>
        </p:nvGraphicFramePr>
        <p:xfrm>
          <a:off x="1072597" y="2176913"/>
          <a:ext cx="9941934" cy="3980632"/>
        </p:xfrm>
        <a:graphic>
          <a:graphicData uri="http://schemas.openxmlformats.org/drawingml/2006/table">
            <a:tbl>
              <a:tblPr firstRow="1" bandRow="1">
                <a:tableStyleId>{5C22544A-7EE6-4342-B048-85BDC9FD1C3A}</a:tableStyleId>
              </a:tblPr>
              <a:tblGrid>
                <a:gridCol w="2247236">
                  <a:extLst>
                    <a:ext uri="{9D8B030D-6E8A-4147-A177-3AD203B41FA5}">
                      <a16:colId xmlns:a16="http://schemas.microsoft.com/office/drawing/2014/main" val="2394942815"/>
                    </a:ext>
                  </a:extLst>
                </a:gridCol>
                <a:gridCol w="3737113">
                  <a:extLst>
                    <a:ext uri="{9D8B030D-6E8A-4147-A177-3AD203B41FA5}">
                      <a16:colId xmlns:a16="http://schemas.microsoft.com/office/drawing/2014/main" val="2605859814"/>
                    </a:ext>
                  </a:extLst>
                </a:gridCol>
                <a:gridCol w="3957585">
                  <a:extLst>
                    <a:ext uri="{9D8B030D-6E8A-4147-A177-3AD203B41FA5}">
                      <a16:colId xmlns:a16="http://schemas.microsoft.com/office/drawing/2014/main" val="804992827"/>
                    </a:ext>
                  </a:extLst>
                </a:gridCol>
              </a:tblGrid>
              <a:tr h="0">
                <a:tc>
                  <a:txBody>
                    <a:bodyPr/>
                    <a:lstStyle/>
                    <a:p>
                      <a:endParaRPr lang="en-US" sz="2400" dirty="0"/>
                    </a:p>
                  </a:txBody>
                  <a:tcPr/>
                </a:tc>
                <a:tc>
                  <a:txBody>
                    <a:bodyPr/>
                    <a:lstStyle/>
                    <a:p>
                      <a:r>
                        <a:rPr lang="en-US" sz="2400" dirty="0"/>
                        <a:t>Traditional ANNs</a:t>
                      </a:r>
                    </a:p>
                  </a:txBody>
                  <a:tcPr/>
                </a:tc>
                <a:tc>
                  <a:txBody>
                    <a:bodyPr/>
                    <a:lstStyle/>
                    <a:p>
                      <a:r>
                        <a:rPr lang="en-US" sz="2400" dirty="0"/>
                        <a:t>SNNs</a:t>
                      </a:r>
                    </a:p>
                  </a:txBody>
                  <a:tcPr/>
                </a:tc>
                <a:extLst>
                  <a:ext uri="{0D108BD9-81ED-4DB2-BD59-A6C34878D82A}">
                    <a16:rowId xmlns:a16="http://schemas.microsoft.com/office/drawing/2014/main" val="476394508"/>
                  </a:ext>
                </a:extLst>
              </a:tr>
              <a:tr h="1166362">
                <a:tc>
                  <a:txBody>
                    <a:bodyPr/>
                    <a:lstStyle/>
                    <a:p>
                      <a:r>
                        <a:rPr lang="en-US" sz="2400" b="1" dirty="0"/>
                        <a:t>Inter-neuron</a:t>
                      </a:r>
                    </a:p>
                    <a:p>
                      <a:r>
                        <a:rPr lang="en-US" sz="2400" b="1" dirty="0"/>
                        <a:t>Communication</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997236340"/>
                  </a:ext>
                </a:extLst>
              </a:tr>
              <a:tr h="471414">
                <a:tc>
                  <a:txBody>
                    <a:bodyPr/>
                    <a:lstStyle/>
                    <a:p>
                      <a:r>
                        <a:rPr lang="en-US" sz="2400" b="1" dirty="0"/>
                        <a:t>Information</a:t>
                      </a:r>
                      <a:r>
                        <a:rPr lang="en-US" sz="2400" dirty="0"/>
                        <a:t> </a:t>
                      </a:r>
                    </a:p>
                  </a:txBody>
                  <a:tcPr/>
                </a:tc>
                <a:tc>
                  <a:txBody>
                    <a:bodyPr/>
                    <a:lstStyle/>
                    <a:p>
                      <a:r>
                        <a:rPr lang="en-US" sz="2400" dirty="0"/>
                        <a:t>Value</a:t>
                      </a:r>
                    </a:p>
                  </a:txBody>
                  <a:tcPr/>
                </a:tc>
                <a:tc>
                  <a:txBody>
                    <a:bodyPr/>
                    <a:lstStyle/>
                    <a:p>
                      <a:r>
                        <a:rPr lang="en-US" sz="2400" dirty="0"/>
                        <a:t>Timing / Density</a:t>
                      </a:r>
                    </a:p>
                  </a:txBody>
                  <a:tcPr/>
                </a:tc>
                <a:extLst>
                  <a:ext uri="{0D108BD9-81ED-4DB2-BD59-A6C34878D82A}">
                    <a16:rowId xmlns:a16="http://schemas.microsoft.com/office/drawing/2014/main" val="905620729"/>
                  </a:ext>
                </a:extLst>
              </a:tr>
              <a:tr h="471414">
                <a:tc>
                  <a:txBody>
                    <a:bodyPr/>
                    <a:lstStyle/>
                    <a:p>
                      <a:r>
                        <a:rPr lang="en-US" sz="2400" b="1" dirty="0"/>
                        <a:t>Emulation</a:t>
                      </a:r>
                      <a:r>
                        <a:rPr lang="en-US" sz="2400" dirty="0"/>
                        <a:t> </a:t>
                      </a:r>
                    </a:p>
                  </a:txBody>
                  <a:tcPr/>
                </a:tc>
                <a:tc>
                  <a:txBody>
                    <a:bodyPr/>
                    <a:lstStyle/>
                    <a:p>
                      <a:r>
                        <a:rPr lang="en-US" sz="2400" dirty="0"/>
                        <a:t>GPUs/CPUs</a:t>
                      </a:r>
                    </a:p>
                  </a:txBody>
                  <a:tcPr/>
                </a:tc>
                <a:tc>
                  <a:txBody>
                    <a:bodyPr/>
                    <a:lstStyle/>
                    <a:p>
                      <a:r>
                        <a:rPr lang="en-US" sz="2400" dirty="0"/>
                        <a:t>Neuromorphic computers</a:t>
                      </a:r>
                    </a:p>
                  </a:txBody>
                  <a:tcPr/>
                </a:tc>
                <a:extLst>
                  <a:ext uri="{0D108BD9-81ED-4DB2-BD59-A6C34878D82A}">
                    <a16:rowId xmlns:a16="http://schemas.microsoft.com/office/drawing/2014/main" val="3282984775"/>
                  </a:ext>
                </a:extLst>
              </a:tr>
              <a:tr h="471414">
                <a:tc>
                  <a:txBody>
                    <a:bodyPr/>
                    <a:lstStyle/>
                    <a:p>
                      <a:r>
                        <a:rPr lang="en-US" sz="2400" b="1" dirty="0"/>
                        <a:t>Architecture </a:t>
                      </a:r>
                    </a:p>
                  </a:txBody>
                  <a:tcPr/>
                </a:tc>
                <a:tc>
                  <a:txBody>
                    <a:bodyPr/>
                    <a:lstStyle/>
                    <a:p>
                      <a:r>
                        <a:rPr lang="en-US" sz="2400" dirty="0"/>
                        <a:t>Von-Neumann</a:t>
                      </a:r>
                    </a:p>
                  </a:txBody>
                  <a:tcPr/>
                </a:tc>
                <a:tc>
                  <a:txBody>
                    <a:bodyPr/>
                    <a:lstStyle/>
                    <a:p>
                      <a:r>
                        <a:rPr lang="en-US" sz="2400" dirty="0"/>
                        <a:t>In-memory computing </a:t>
                      </a:r>
                    </a:p>
                  </a:txBody>
                  <a:tcPr/>
                </a:tc>
                <a:extLst>
                  <a:ext uri="{0D108BD9-81ED-4DB2-BD59-A6C34878D82A}">
                    <a16:rowId xmlns:a16="http://schemas.microsoft.com/office/drawing/2014/main" val="3148190576"/>
                  </a:ext>
                </a:extLst>
              </a:tr>
              <a:tr h="471414">
                <a:tc>
                  <a:txBody>
                    <a:bodyPr/>
                    <a:lstStyle/>
                    <a:p>
                      <a:r>
                        <a:rPr lang="en-US" sz="2400" b="1" dirty="0"/>
                        <a:t>Computation</a:t>
                      </a:r>
                    </a:p>
                  </a:txBody>
                  <a:tcPr/>
                </a:tc>
                <a:tc>
                  <a:txBody>
                    <a:bodyPr/>
                    <a:lstStyle/>
                    <a:p>
                      <a:r>
                        <a:rPr lang="en-US" sz="2400" dirty="0"/>
                        <a:t>Synchronized </a:t>
                      </a:r>
                    </a:p>
                  </a:txBody>
                  <a:tcPr/>
                </a:tc>
                <a:tc>
                  <a:txBody>
                    <a:bodyPr/>
                    <a:lstStyle/>
                    <a:p>
                      <a:r>
                        <a:rPr lang="en-US" sz="2400" dirty="0"/>
                        <a:t>Asynchronized &amp; event-based </a:t>
                      </a:r>
                    </a:p>
                  </a:txBody>
                  <a:tcPr/>
                </a:tc>
                <a:extLst>
                  <a:ext uri="{0D108BD9-81ED-4DB2-BD59-A6C34878D82A}">
                    <a16:rowId xmlns:a16="http://schemas.microsoft.com/office/drawing/2014/main" val="1288437708"/>
                  </a:ext>
                </a:extLst>
              </a:tr>
              <a:tr h="471414">
                <a:tc>
                  <a:txBody>
                    <a:bodyPr/>
                    <a:lstStyle/>
                    <a:p>
                      <a:r>
                        <a:rPr lang="en-US" sz="2400" b="1" dirty="0"/>
                        <a:t>Power</a:t>
                      </a:r>
                    </a:p>
                  </a:txBody>
                  <a:tcPr/>
                </a:tc>
                <a:tc>
                  <a:txBody>
                    <a:bodyPr/>
                    <a:lstStyle/>
                    <a:p>
                      <a:r>
                        <a:rPr lang="en-US" sz="2400" dirty="0"/>
                        <a:t>1000x</a:t>
                      </a:r>
                    </a:p>
                  </a:txBody>
                  <a:tcPr/>
                </a:tc>
                <a:tc>
                  <a:txBody>
                    <a:bodyPr/>
                    <a:lstStyle/>
                    <a:p>
                      <a:r>
                        <a:rPr lang="en-US" sz="2400" dirty="0"/>
                        <a:t>1x </a:t>
                      </a:r>
                    </a:p>
                  </a:txBody>
                  <a:tcPr/>
                </a:tc>
                <a:extLst>
                  <a:ext uri="{0D108BD9-81ED-4DB2-BD59-A6C34878D82A}">
                    <a16:rowId xmlns:a16="http://schemas.microsoft.com/office/drawing/2014/main" val="1142800884"/>
                  </a:ext>
                </a:extLst>
              </a:tr>
            </a:tbl>
          </a:graphicData>
        </a:graphic>
      </p:graphicFrame>
      <p:grpSp>
        <p:nvGrpSpPr>
          <p:cNvPr id="51" name="Group 50">
            <a:extLst>
              <a:ext uri="{FF2B5EF4-FFF2-40B4-BE49-F238E27FC236}">
                <a16:creationId xmlns:a16="http://schemas.microsoft.com/office/drawing/2014/main" id="{86C445EB-EAB0-183E-A2DF-141FE2D4790F}"/>
              </a:ext>
            </a:extLst>
          </p:cNvPr>
          <p:cNvGrpSpPr/>
          <p:nvPr/>
        </p:nvGrpSpPr>
        <p:grpSpPr>
          <a:xfrm>
            <a:off x="4164547" y="2669885"/>
            <a:ext cx="1791562" cy="1091592"/>
            <a:chOff x="4142098" y="2178611"/>
            <a:chExt cx="1791562" cy="1058678"/>
          </a:xfrm>
        </p:grpSpPr>
        <p:sp>
          <p:nvSpPr>
            <p:cNvPr id="10" name="Oval 9">
              <a:extLst>
                <a:ext uri="{FF2B5EF4-FFF2-40B4-BE49-F238E27FC236}">
                  <a16:creationId xmlns:a16="http://schemas.microsoft.com/office/drawing/2014/main" id="{724233C8-117A-54B3-4616-DF043B87B81B}"/>
                </a:ext>
              </a:extLst>
            </p:cNvPr>
            <p:cNvSpPr/>
            <p:nvPr/>
          </p:nvSpPr>
          <p:spPr>
            <a:xfrm>
              <a:off x="5116373" y="2583284"/>
              <a:ext cx="269268" cy="270375"/>
            </a:xfrm>
            <a:prstGeom prst="ellipse">
              <a:avLst/>
            </a:prstGeom>
            <a:solidFill>
              <a:srgbClr val="00B0F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D977191-677D-D610-AFBC-F5446FF73E29}"/>
                </a:ext>
              </a:extLst>
            </p:cNvPr>
            <p:cNvCxnSpPr>
              <a:cxnSpLocks/>
              <a:endCxn id="10" idx="2"/>
            </p:cNvCxnSpPr>
            <p:nvPr/>
          </p:nvCxnSpPr>
          <p:spPr>
            <a:xfrm>
              <a:off x="4411366" y="2488251"/>
              <a:ext cx="705006" cy="230221"/>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AA15377-BC0A-76B6-7D18-4BE0ADF53644}"/>
                </a:ext>
              </a:extLst>
            </p:cNvPr>
            <p:cNvCxnSpPr>
              <a:cxnSpLocks/>
              <a:endCxn id="10" idx="2"/>
            </p:cNvCxnSpPr>
            <p:nvPr/>
          </p:nvCxnSpPr>
          <p:spPr>
            <a:xfrm flipV="1">
              <a:off x="4411366" y="2718471"/>
              <a:ext cx="705006" cy="197037"/>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5DCBBA2E-8B7E-4963-6F6A-80A3E1FE008F}"/>
                </a:ext>
              </a:extLst>
            </p:cNvPr>
            <p:cNvSpPr/>
            <p:nvPr/>
          </p:nvSpPr>
          <p:spPr>
            <a:xfrm>
              <a:off x="4142098" y="2298612"/>
              <a:ext cx="269268" cy="270375"/>
            </a:xfrm>
            <a:prstGeom prst="ellipse">
              <a:avLst/>
            </a:prstGeom>
            <a:solidFill>
              <a:srgbClr val="00B0F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84112EDC-A192-5DE0-6D3C-CE487A617A5B}"/>
                </a:ext>
              </a:extLst>
            </p:cNvPr>
            <p:cNvSpPr/>
            <p:nvPr/>
          </p:nvSpPr>
          <p:spPr>
            <a:xfrm>
              <a:off x="4142098" y="2806499"/>
              <a:ext cx="269268" cy="270375"/>
            </a:xfrm>
            <a:prstGeom prst="ellipse">
              <a:avLst/>
            </a:prstGeom>
            <a:solidFill>
              <a:srgbClr val="00B0F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8777D3E-2558-9AA0-D3CE-67FDC5BA25F5}"/>
                </a:ext>
              </a:extLst>
            </p:cNvPr>
            <p:cNvCxnSpPr>
              <a:cxnSpLocks/>
            </p:cNvCxnSpPr>
            <p:nvPr/>
          </p:nvCxnSpPr>
          <p:spPr>
            <a:xfrm>
              <a:off x="5385640" y="2722906"/>
              <a:ext cx="548020" cy="0"/>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DFBC09E7-6437-1D0B-824C-14A495642BA4}"/>
                </a:ext>
              </a:extLst>
            </p:cNvPr>
            <p:cNvSpPr txBox="1"/>
            <p:nvPr/>
          </p:nvSpPr>
          <p:spPr>
            <a:xfrm>
              <a:off x="4428004" y="2178611"/>
              <a:ext cx="476412" cy="369332"/>
            </a:xfrm>
            <a:prstGeom prst="rect">
              <a:avLst/>
            </a:prstGeom>
            <a:noFill/>
          </p:spPr>
          <p:txBody>
            <a:bodyPr wrap="none" rtlCol="0">
              <a:spAutoFit/>
            </a:bodyPr>
            <a:lstStyle/>
            <a:p>
              <a:r>
                <a:rPr lang="en-US" dirty="0"/>
                <a:t>2.5</a:t>
              </a:r>
            </a:p>
          </p:txBody>
        </p:sp>
        <p:sp>
          <p:nvSpPr>
            <p:cNvPr id="24" name="TextBox 23">
              <a:extLst>
                <a:ext uri="{FF2B5EF4-FFF2-40B4-BE49-F238E27FC236}">
                  <a16:creationId xmlns:a16="http://schemas.microsoft.com/office/drawing/2014/main" id="{2766B852-7449-5199-1E34-C30BD94C3ABF}"/>
                </a:ext>
              </a:extLst>
            </p:cNvPr>
            <p:cNvSpPr txBox="1"/>
            <p:nvPr/>
          </p:nvSpPr>
          <p:spPr>
            <a:xfrm>
              <a:off x="4357471" y="2867957"/>
              <a:ext cx="546945" cy="369332"/>
            </a:xfrm>
            <a:prstGeom prst="rect">
              <a:avLst/>
            </a:prstGeom>
            <a:noFill/>
          </p:spPr>
          <p:txBody>
            <a:bodyPr wrap="none" rtlCol="0">
              <a:spAutoFit/>
            </a:bodyPr>
            <a:lstStyle/>
            <a:p>
              <a:r>
                <a:rPr lang="en-US" dirty="0"/>
                <a:t>-0.8</a:t>
              </a:r>
            </a:p>
          </p:txBody>
        </p:sp>
        <p:sp>
          <p:nvSpPr>
            <p:cNvPr id="25" name="TextBox 24">
              <a:extLst>
                <a:ext uri="{FF2B5EF4-FFF2-40B4-BE49-F238E27FC236}">
                  <a16:creationId xmlns:a16="http://schemas.microsoft.com/office/drawing/2014/main" id="{0E990BC7-7BCF-5505-C7EA-D1AB21B6BC36}"/>
                </a:ext>
              </a:extLst>
            </p:cNvPr>
            <p:cNvSpPr txBox="1"/>
            <p:nvPr/>
          </p:nvSpPr>
          <p:spPr>
            <a:xfrm>
              <a:off x="5452435" y="2398458"/>
              <a:ext cx="476412" cy="369332"/>
            </a:xfrm>
            <a:prstGeom prst="rect">
              <a:avLst/>
            </a:prstGeom>
            <a:noFill/>
          </p:spPr>
          <p:txBody>
            <a:bodyPr wrap="none" rtlCol="0">
              <a:spAutoFit/>
            </a:bodyPr>
            <a:lstStyle/>
            <a:p>
              <a:r>
                <a:rPr lang="en-US" dirty="0"/>
                <a:t>5.1</a:t>
              </a:r>
            </a:p>
          </p:txBody>
        </p:sp>
      </p:grpSp>
      <p:grpSp>
        <p:nvGrpSpPr>
          <p:cNvPr id="52" name="Group 51">
            <a:extLst>
              <a:ext uri="{FF2B5EF4-FFF2-40B4-BE49-F238E27FC236}">
                <a16:creationId xmlns:a16="http://schemas.microsoft.com/office/drawing/2014/main" id="{66D833FC-3720-045F-D203-1A2763047A22}"/>
              </a:ext>
            </a:extLst>
          </p:cNvPr>
          <p:cNvGrpSpPr/>
          <p:nvPr/>
        </p:nvGrpSpPr>
        <p:grpSpPr>
          <a:xfrm>
            <a:off x="7936727" y="2776220"/>
            <a:ext cx="1791562" cy="809006"/>
            <a:chOff x="7698602" y="2256920"/>
            <a:chExt cx="1791562" cy="784613"/>
          </a:xfrm>
        </p:grpSpPr>
        <p:sp>
          <p:nvSpPr>
            <p:cNvPr id="17" name="Oval 16">
              <a:extLst>
                <a:ext uri="{FF2B5EF4-FFF2-40B4-BE49-F238E27FC236}">
                  <a16:creationId xmlns:a16="http://schemas.microsoft.com/office/drawing/2014/main" id="{84B7C690-7E77-7A07-773F-8DB6A6F55727}"/>
                </a:ext>
              </a:extLst>
            </p:cNvPr>
            <p:cNvSpPr/>
            <p:nvPr/>
          </p:nvSpPr>
          <p:spPr>
            <a:xfrm>
              <a:off x="8672877" y="2547943"/>
              <a:ext cx="269268" cy="270375"/>
            </a:xfrm>
            <a:prstGeom prst="ellipse">
              <a:avLst/>
            </a:prstGeom>
            <a:solidFill>
              <a:schemeClr val="accent2"/>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A3B3F13-2361-1952-7F78-BF079FC2DCAA}"/>
                </a:ext>
              </a:extLst>
            </p:cNvPr>
            <p:cNvCxnSpPr>
              <a:cxnSpLocks/>
              <a:endCxn id="17" idx="2"/>
            </p:cNvCxnSpPr>
            <p:nvPr/>
          </p:nvCxnSpPr>
          <p:spPr>
            <a:xfrm>
              <a:off x="7967870" y="2452910"/>
              <a:ext cx="705006" cy="230221"/>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6E3032F-A07E-11C2-36B7-B742A21288A0}"/>
                </a:ext>
              </a:extLst>
            </p:cNvPr>
            <p:cNvCxnSpPr>
              <a:cxnSpLocks/>
              <a:endCxn id="17" idx="2"/>
            </p:cNvCxnSpPr>
            <p:nvPr/>
          </p:nvCxnSpPr>
          <p:spPr>
            <a:xfrm flipV="1">
              <a:off x="7967870" y="2683130"/>
              <a:ext cx="705006" cy="197037"/>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C5BF72B3-9351-5A6A-6615-6C3843A343D6}"/>
                </a:ext>
              </a:extLst>
            </p:cNvPr>
            <p:cNvSpPr/>
            <p:nvPr/>
          </p:nvSpPr>
          <p:spPr>
            <a:xfrm>
              <a:off x="7698602" y="2256920"/>
              <a:ext cx="269268" cy="270375"/>
            </a:xfrm>
            <a:prstGeom prst="ellipse">
              <a:avLst/>
            </a:prstGeom>
            <a:solidFill>
              <a:schemeClr val="accent2"/>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E2A8956A-8590-C93D-E016-7902F78DDF85}"/>
                </a:ext>
              </a:extLst>
            </p:cNvPr>
            <p:cNvSpPr/>
            <p:nvPr/>
          </p:nvSpPr>
          <p:spPr>
            <a:xfrm>
              <a:off x="7698602" y="2771158"/>
              <a:ext cx="269268" cy="270375"/>
            </a:xfrm>
            <a:prstGeom prst="ellipse">
              <a:avLst/>
            </a:prstGeom>
            <a:solidFill>
              <a:schemeClr val="accent2"/>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ED7C8500-88F4-97DD-1E5E-86D9A73B328D}"/>
                </a:ext>
              </a:extLst>
            </p:cNvPr>
            <p:cNvCxnSpPr>
              <a:cxnSpLocks/>
            </p:cNvCxnSpPr>
            <p:nvPr/>
          </p:nvCxnSpPr>
          <p:spPr>
            <a:xfrm>
              <a:off x="8942144" y="2687565"/>
              <a:ext cx="548020" cy="0"/>
            </a:xfrm>
            <a:prstGeom prst="straightConnector1">
              <a:avLst/>
            </a:prstGeom>
            <a:solidFill>
              <a:srgbClr val="00B0F0"/>
            </a:solid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E37E0A6-5008-9AD2-68A0-0CAA13A5EB81}"/>
                </a:ext>
              </a:extLst>
            </p:cNvPr>
            <p:cNvCxnSpPr>
              <a:cxnSpLocks/>
            </p:cNvCxnSpPr>
            <p:nvPr/>
          </p:nvCxnSpPr>
          <p:spPr>
            <a:xfrm>
              <a:off x="8084354" y="2618402"/>
              <a:ext cx="84407" cy="21748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11AF89CE-3684-CECF-4AAF-3432A778B5DF}"/>
                </a:ext>
              </a:extLst>
            </p:cNvPr>
            <p:cNvCxnSpPr>
              <a:cxnSpLocks/>
            </p:cNvCxnSpPr>
            <p:nvPr/>
          </p:nvCxnSpPr>
          <p:spPr>
            <a:xfrm flipH="1">
              <a:off x="8356753" y="2392108"/>
              <a:ext cx="88747" cy="17712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41ED3511-C515-74DF-561D-B8118755E721}"/>
                </a:ext>
              </a:extLst>
            </p:cNvPr>
            <p:cNvCxnSpPr>
              <a:cxnSpLocks/>
            </p:cNvCxnSpPr>
            <p:nvPr/>
          </p:nvCxnSpPr>
          <p:spPr>
            <a:xfrm>
              <a:off x="9215850" y="2456534"/>
              <a:ext cx="0" cy="24069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90F83C05-FAAA-8ED0-427F-928CD0F2FC71}"/>
                </a:ext>
              </a:extLst>
            </p:cNvPr>
            <p:cNvCxnSpPr>
              <a:cxnSpLocks/>
            </p:cNvCxnSpPr>
            <p:nvPr/>
          </p:nvCxnSpPr>
          <p:spPr>
            <a:xfrm flipH="1">
              <a:off x="8152585" y="2316245"/>
              <a:ext cx="88747" cy="177125"/>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53" name="TextBox 52">
            <a:extLst>
              <a:ext uri="{FF2B5EF4-FFF2-40B4-BE49-F238E27FC236}">
                <a16:creationId xmlns:a16="http://schemas.microsoft.com/office/drawing/2014/main" id="{C47D3598-1E05-C879-182B-369E2F7B2998}"/>
              </a:ext>
            </a:extLst>
          </p:cNvPr>
          <p:cNvSpPr txBox="1"/>
          <p:nvPr/>
        </p:nvSpPr>
        <p:spPr>
          <a:xfrm>
            <a:off x="9842834" y="2721020"/>
            <a:ext cx="962123" cy="369332"/>
          </a:xfrm>
          <a:prstGeom prst="rect">
            <a:avLst/>
          </a:prstGeom>
          <a:noFill/>
        </p:spPr>
        <p:txBody>
          <a:bodyPr wrap="none" rtlCol="0">
            <a:spAutoFit/>
          </a:bodyPr>
          <a:lstStyle/>
          <a:p>
            <a:r>
              <a:rPr lang="en-US" dirty="0"/>
              <a:t>0/1 Seq.</a:t>
            </a:r>
          </a:p>
        </p:txBody>
      </p:sp>
    </p:spTree>
    <p:extLst>
      <p:ext uri="{BB962C8B-B14F-4D97-AF65-F5344CB8AC3E}">
        <p14:creationId xmlns:p14="http://schemas.microsoft.com/office/powerpoint/2010/main" val="28219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5DA3-D076-70F3-C75C-E28C5865E905}"/>
              </a:ext>
            </a:extLst>
          </p:cNvPr>
          <p:cNvSpPr>
            <a:spLocks noGrp="1"/>
          </p:cNvSpPr>
          <p:nvPr>
            <p:ph type="title"/>
          </p:nvPr>
        </p:nvSpPr>
        <p:spPr/>
        <p:txBody>
          <a:bodyPr/>
          <a:lstStyle/>
          <a:p>
            <a:r>
              <a:rPr lang="en-US" dirty="0"/>
              <a:t>Neuromorphic Computer and Sensors</a:t>
            </a:r>
          </a:p>
        </p:txBody>
      </p:sp>
      <p:sp>
        <p:nvSpPr>
          <p:cNvPr id="3" name="Text Placeholder 2">
            <a:extLst>
              <a:ext uri="{FF2B5EF4-FFF2-40B4-BE49-F238E27FC236}">
                <a16:creationId xmlns:a16="http://schemas.microsoft.com/office/drawing/2014/main" id="{6F4C3C17-6313-9F64-4D67-FD7779B93B57}"/>
              </a:ext>
            </a:extLst>
          </p:cNvPr>
          <p:cNvSpPr>
            <a:spLocks noGrp="1"/>
          </p:cNvSpPr>
          <p:nvPr>
            <p:ph type="body" sz="quarter" idx="13"/>
          </p:nvPr>
        </p:nvSpPr>
        <p:spPr>
          <a:xfrm>
            <a:off x="627186" y="1406768"/>
            <a:ext cx="5732667" cy="2008139"/>
          </a:xfrm>
        </p:spPr>
        <p:txBody>
          <a:bodyPr>
            <a:normAutofit/>
          </a:bodyPr>
          <a:lstStyle/>
          <a:p>
            <a:r>
              <a:rPr lang="en-US" dirty="0"/>
              <a:t>Neuromorphic computers: emulate 10s millions of spiking neurons on integrated circuits (IC). </a:t>
            </a:r>
          </a:p>
        </p:txBody>
      </p:sp>
      <p:pic>
        <p:nvPicPr>
          <p:cNvPr id="4" name="Content Placeholder 4">
            <a:extLst>
              <a:ext uri="{FF2B5EF4-FFF2-40B4-BE49-F238E27FC236}">
                <a16:creationId xmlns:a16="http://schemas.microsoft.com/office/drawing/2014/main" id="{F0FDACCA-658B-4124-8956-CEE003066C9F}"/>
              </a:ext>
            </a:extLst>
          </p:cNvPr>
          <p:cNvPicPr>
            <a:picLocks noChangeAspect="1"/>
          </p:cNvPicPr>
          <p:nvPr/>
        </p:nvPicPr>
        <p:blipFill>
          <a:blip r:embed="rId3"/>
          <a:stretch>
            <a:fillRect/>
          </a:stretch>
        </p:blipFill>
        <p:spPr>
          <a:xfrm>
            <a:off x="701547" y="3733921"/>
            <a:ext cx="1403475" cy="1555050"/>
          </a:xfrm>
          <a:prstGeom prst="rect">
            <a:avLst/>
          </a:prstGeom>
        </p:spPr>
      </p:pic>
      <p:sp>
        <p:nvSpPr>
          <p:cNvPr id="6" name="TextBox 5">
            <a:extLst>
              <a:ext uri="{FF2B5EF4-FFF2-40B4-BE49-F238E27FC236}">
                <a16:creationId xmlns:a16="http://schemas.microsoft.com/office/drawing/2014/main" id="{B74D3774-D5B9-4175-FB22-63713D7A1AC3}"/>
              </a:ext>
            </a:extLst>
          </p:cNvPr>
          <p:cNvSpPr txBox="1"/>
          <p:nvPr/>
        </p:nvSpPr>
        <p:spPr>
          <a:xfrm>
            <a:off x="860288" y="5285951"/>
            <a:ext cx="1314486" cy="369332"/>
          </a:xfrm>
          <a:prstGeom prst="rect">
            <a:avLst/>
          </a:prstGeom>
          <a:noFill/>
        </p:spPr>
        <p:txBody>
          <a:bodyPr wrap="square" rtlCol="0">
            <a:spAutoFit/>
          </a:bodyPr>
          <a:lstStyle/>
          <a:p>
            <a:r>
              <a:rPr lang="en-US" dirty="0"/>
              <a:t>Intel </a:t>
            </a:r>
            <a:r>
              <a:rPr lang="en-US" dirty="0" err="1"/>
              <a:t>Loihi</a:t>
            </a:r>
            <a:r>
              <a:rPr lang="en-US" dirty="0"/>
              <a:t> 2</a:t>
            </a:r>
          </a:p>
        </p:txBody>
      </p:sp>
      <p:pic>
        <p:nvPicPr>
          <p:cNvPr id="8" name="Picture 7">
            <a:extLst>
              <a:ext uri="{FF2B5EF4-FFF2-40B4-BE49-F238E27FC236}">
                <a16:creationId xmlns:a16="http://schemas.microsoft.com/office/drawing/2014/main" id="{C6C00ECF-B749-4353-7903-B393F80DEE1E}"/>
              </a:ext>
            </a:extLst>
          </p:cNvPr>
          <p:cNvPicPr>
            <a:picLocks noChangeAspect="1"/>
          </p:cNvPicPr>
          <p:nvPr/>
        </p:nvPicPr>
        <p:blipFill>
          <a:blip r:embed="rId4"/>
          <a:stretch>
            <a:fillRect/>
          </a:stretch>
        </p:blipFill>
        <p:spPr>
          <a:xfrm>
            <a:off x="2497692" y="3851592"/>
            <a:ext cx="1943558" cy="1457051"/>
          </a:xfrm>
          <a:prstGeom prst="rect">
            <a:avLst/>
          </a:prstGeom>
        </p:spPr>
      </p:pic>
      <p:sp>
        <p:nvSpPr>
          <p:cNvPr id="9" name="TextBox 8">
            <a:extLst>
              <a:ext uri="{FF2B5EF4-FFF2-40B4-BE49-F238E27FC236}">
                <a16:creationId xmlns:a16="http://schemas.microsoft.com/office/drawing/2014/main" id="{A018DE78-804A-C97F-EF3B-728A7CEA068F}"/>
              </a:ext>
            </a:extLst>
          </p:cNvPr>
          <p:cNvSpPr txBox="1"/>
          <p:nvPr/>
        </p:nvSpPr>
        <p:spPr>
          <a:xfrm>
            <a:off x="2747177" y="5345928"/>
            <a:ext cx="1314486" cy="646331"/>
          </a:xfrm>
          <a:prstGeom prst="rect">
            <a:avLst/>
          </a:prstGeom>
          <a:noFill/>
        </p:spPr>
        <p:txBody>
          <a:bodyPr wrap="square" rtlCol="0">
            <a:spAutoFit/>
          </a:bodyPr>
          <a:lstStyle/>
          <a:p>
            <a:r>
              <a:rPr lang="en-US" dirty="0"/>
              <a:t>U Zurich </a:t>
            </a:r>
            <a:r>
              <a:rPr lang="en-US" dirty="0" err="1"/>
              <a:t>Dynap</a:t>
            </a:r>
            <a:r>
              <a:rPr lang="en-US" dirty="0"/>
              <a:t> SE 2</a:t>
            </a:r>
          </a:p>
        </p:txBody>
      </p:sp>
      <p:sp>
        <p:nvSpPr>
          <p:cNvPr id="10" name="TextBox 9">
            <a:extLst>
              <a:ext uri="{FF2B5EF4-FFF2-40B4-BE49-F238E27FC236}">
                <a16:creationId xmlns:a16="http://schemas.microsoft.com/office/drawing/2014/main" id="{89C031FF-A807-8755-B4B8-28AC2E1068E0}"/>
              </a:ext>
            </a:extLst>
          </p:cNvPr>
          <p:cNvSpPr txBox="1"/>
          <p:nvPr/>
        </p:nvSpPr>
        <p:spPr>
          <a:xfrm>
            <a:off x="933286" y="6229219"/>
            <a:ext cx="10754622" cy="738664"/>
          </a:xfrm>
          <a:prstGeom prst="rect">
            <a:avLst/>
          </a:prstGeom>
          <a:noFill/>
        </p:spPr>
        <p:txBody>
          <a:bodyPr wrap="square">
            <a:spAutoFit/>
          </a:bodyPr>
          <a:lstStyle/>
          <a:p>
            <a:r>
              <a:rPr lang="en-US" sz="1400" dirty="0"/>
              <a:t>[1] A. R. Young, M. E. Dean, J. S. Plank and G. S. Rose, "A Review of Spiking Neuromorphic Hardware Communication Systems“.</a:t>
            </a:r>
          </a:p>
          <a:p>
            <a:r>
              <a:rPr lang="en-US" sz="1400" dirty="0"/>
              <a:t>[2] P. Lichtsteiner, C. </a:t>
            </a:r>
            <a:r>
              <a:rPr lang="en-US" sz="1400" dirty="0" err="1"/>
              <a:t>Posch</a:t>
            </a:r>
            <a:r>
              <a:rPr lang="en-US" sz="1400" dirty="0"/>
              <a:t> and T. Delbruck, "A 128x128 120 dB 15 us Latency Asynchronous Temporal Contrast Vision Sensor"</a:t>
            </a:r>
          </a:p>
          <a:p>
            <a:endParaRPr lang="en-US" sz="1400" dirty="0"/>
          </a:p>
        </p:txBody>
      </p:sp>
      <p:pic>
        <p:nvPicPr>
          <p:cNvPr id="11" name="Picture 10">
            <a:extLst>
              <a:ext uri="{FF2B5EF4-FFF2-40B4-BE49-F238E27FC236}">
                <a16:creationId xmlns:a16="http://schemas.microsoft.com/office/drawing/2014/main" id="{32AAF26C-CF4A-E6D1-D0E6-1CA7A2429CC1}"/>
              </a:ext>
            </a:extLst>
          </p:cNvPr>
          <p:cNvPicPr>
            <a:picLocks noChangeAspect="1"/>
          </p:cNvPicPr>
          <p:nvPr/>
        </p:nvPicPr>
        <p:blipFill>
          <a:blip r:embed="rId5"/>
          <a:stretch>
            <a:fillRect/>
          </a:stretch>
        </p:blipFill>
        <p:spPr>
          <a:xfrm>
            <a:off x="4997504" y="3785813"/>
            <a:ext cx="1628642" cy="1636270"/>
          </a:xfrm>
          <a:prstGeom prst="rect">
            <a:avLst/>
          </a:prstGeom>
        </p:spPr>
      </p:pic>
      <p:sp>
        <p:nvSpPr>
          <p:cNvPr id="12" name="TextBox 11">
            <a:extLst>
              <a:ext uri="{FF2B5EF4-FFF2-40B4-BE49-F238E27FC236}">
                <a16:creationId xmlns:a16="http://schemas.microsoft.com/office/drawing/2014/main" id="{667270E3-1B7A-9FA8-2D6A-388EDA5E7AF1}"/>
              </a:ext>
            </a:extLst>
          </p:cNvPr>
          <p:cNvSpPr txBox="1"/>
          <p:nvPr/>
        </p:nvSpPr>
        <p:spPr>
          <a:xfrm>
            <a:off x="5067256" y="5406767"/>
            <a:ext cx="1751434" cy="646331"/>
          </a:xfrm>
          <a:prstGeom prst="rect">
            <a:avLst/>
          </a:prstGeom>
          <a:noFill/>
        </p:spPr>
        <p:txBody>
          <a:bodyPr wrap="square" rtlCol="0">
            <a:spAutoFit/>
          </a:bodyPr>
          <a:lstStyle/>
          <a:p>
            <a:r>
              <a:rPr lang="en-US" dirty="0"/>
              <a:t>U Manchester </a:t>
            </a:r>
            <a:r>
              <a:rPr lang="en-US" dirty="0" err="1"/>
              <a:t>SpiNNaker</a:t>
            </a:r>
            <a:endParaRPr lang="en-US" dirty="0"/>
          </a:p>
        </p:txBody>
      </p:sp>
      <p:sp>
        <p:nvSpPr>
          <p:cNvPr id="15" name="Slide Number Placeholder 14">
            <a:extLst>
              <a:ext uri="{FF2B5EF4-FFF2-40B4-BE49-F238E27FC236}">
                <a16:creationId xmlns:a16="http://schemas.microsoft.com/office/drawing/2014/main" id="{C6C36276-670A-1DDA-02E9-3014917C5488}"/>
              </a:ext>
            </a:extLst>
          </p:cNvPr>
          <p:cNvSpPr>
            <a:spLocks noGrp="1"/>
          </p:cNvSpPr>
          <p:nvPr>
            <p:ph type="sldNum" sz="quarter" idx="12"/>
          </p:nvPr>
        </p:nvSpPr>
        <p:spPr/>
        <p:txBody>
          <a:bodyPr/>
          <a:lstStyle/>
          <a:p>
            <a:fld id="{9E617D81-C3C2-4942-A81E-0DE90F43241E}" type="slidenum">
              <a:rPr lang="en-US" smtClean="0"/>
              <a:pPr/>
              <a:t>5</a:t>
            </a:fld>
            <a:endParaRPr lang="en-US" dirty="0"/>
          </a:p>
        </p:txBody>
      </p:sp>
      <p:pic>
        <p:nvPicPr>
          <p:cNvPr id="16" name="Picture 15">
            <a:extLst>
              <a:ext uri="{FF2B5EF4-FFF2-40B4-BE49-F238E27FC236}">
                <a16:creationId xmlns:a16="http://schemas.microsoft.com/office/drawing/2014/main" id="{6DBDB0B1-E8AC-3C05-53A9-212D2D4F8C5C}"/>
              </a:ext>
            </a:extLst>
          </p:cNvPr>
          <p:cNvPicPr>
            <a:picLocks noChangeAspect="1"/>
          </p:cNvPicPr>
          <p:nvPr/>
        </p:nvPicPr>
        <p:blipFill>
          <a:blip r:embed="rId6"/>
          <a:stretch>
            <a:fillRect/>
          </a:stretch>
        </p:blipFill>
        <p:spPr>
          <a:xfrm>
            <a:off x="7289402" y="3565339"/>
            <a:ext cx="1743075" cy="1733550"/>
          </a:xfrm>
          <a:prstGeom prst="rect">
            <a:avLst/>
          </a:prstGeom>
        </p:spPr>
      </p:pic>
      <p:sp>
        <p:nvSpPr>
          <p:cNvPr id="17" name="TextBox 16">
            <a:extLst>
              <a:ext uri="{FF2B5EF4-FFF2-40B4-BE49-F238E27FC236}">
                <a16:creationId xmlns:a16="http://schemas.microsoft.com/office/drawing/2014/main" id="{DC4B8EB8-236A-5F83-B590-F0E7201BB5DB}"/>
              </a:ext>
            </a:extLst>
          </p:cNvPr>
          <p:cNvSpPr txBox="1"/>
          <p:nvPr/>
        </p:nvSpPr>
        <p:spPr>
          <a:xfrm>
            <a:off x="8050376" y="5511734"/>
            <a:ext cx="2949833" cy="369332"/>
          </a:xfrm>
          <a:prstGeom prst="rect">
            <a:avLst/>
          </a:prstGeom>
          <a:noFill/>
        </p:spPr>
        <p:txBody>
          <a:bodyPr wrap="square" rtlCol="0">
            <a:spAutoFit/>
          </a:bodyPr>
          <a:lstStyle/>
          <a:p>
            <a:r>
              <a:rPr lang="en-US" dirty="0"/>
              <a:t>Dynamic Vision Sensor[2]</a:t>
            </a:r>
          </a:p>
        </p:txBody>
      </p:sp>
      <p:sp>
        <p:nvSpPr>
          <p:cNvPr id="21" name="文本框 6">
            <a:extLst>
              <a:ext uri="{FF2B5EF4-FFF2-40B4-BE49-F238E27FC236}">
                <a16:creationId xmlns:a16="http://schemas.microsoft.com/office/drawing/2014/main" id="{765C9B14-D6AB-930F-DA0A-7D0051B1DC27}"/>
              </a:ext>
            </a:extLst>
          </p:cNvPr>
          <p:cNvSpPr txBox="1"/>
          <p:nvPr/>
        </p:nvSpPr>
        <p:spPr>
          <a:xfrm>
            <a:off x="1087922" y="3212260"/>
            <a:ext cx="5008078" cy="461665"/>
          </a:xfrm>
          <a:prstGeom prst="rect">
            <a:avLst/>
          </a:prstGeom>
          <a:noFill/>
        </p:spPr>
        <p:txBody>
          <a:bodyPr wrap="square">
            <a:spAutoFit/>
          </a:bodyPr>
          <a:lstStyle/>
          <a:p>
            <a:pPr algn="ctr"/>
            <a:r>
              <a:rPr lang="en-US" sz="2400" dirty="0">
                <a:solidFill>
                  <a:srgbClr val="0070C0"/>
                </a:solidFill>
              </a:rPr>
              <a:t>Neuromorphic computers [1]</a:t>
            </a:r>
          </a:p>
        </p:txBody>
      </p:sp>
      <p:sp>
        <p:nvSpPr>
          <p:cNvPr id="22" name="文本框 6">
            <a:extLst>
              <a:ext uri="{FF2B5EF4-FFF2-40B4-BE49-F238E27FC236}">
                <a16:creationId xmlns:a16="http://schemas.microsoft.com/office/drawing/2014/main" id="{1E5F8555-FBDA-C322-A165-A577BDC1D87E}"/>
              </a:ext>
            </a:extLst>
          </p:cNvPr>
          <p:cNvSpPr txBox="1"/>
          <p:nvPr/>
        </p:nvSpPr>
        <p:spPr>
          <a:xfrm>
            <a:off x="6729225" y="3272256"/>
            <a:ext cx="5008078" cy="461665"/>
          </a:xfrm>
          <a:prstGeom prst="rect">
            <a:avLst/>
          </a:prstGeom>
          <a:noFill/>
        </p:spPr>
        <p:txBody>
          <a:bodyPr wrap="square">
            <a:spAutoFit/>
          </a:bodyPr>
          <a:lstStyle/>
          <a:p>
            <a:pPr algn="ctr"/>
            <a:r>
              <a:rPr lang="en-US" sz="2400" dirty="0">
                <a:solidFill>
                  <a:srgbClr val="0070C0"/>
                </a:solidFill>
              </a:rPr>
              <a:t>Neuromorphic sensors</a:t>
            </a:r>
          </a:p>
        </p:txBody>
      </p:sp>
      <p:pic>
        <p:nvPicPr>
          <p:cNvPr id="29" name="Picture 28">
            <a:extLst>
              <a:ext uri="{FF2B5EF4-FFF2-40B4-BE49-F238E27FC236}">
                <a16:creationId xmlns:a16="http://schemas.microsoft.com/office/drawing/2014/main" id="{5D1D78BC-D585-244C-4FF8-6734FAF10AD0}"/>
              </a:ext>
            </a:extLst>
          </p:cNvPr>
          <p:cNvPicPr>
            <a:picLocks noChangeAspect="1"/>
          </p:cNvPicPr>
          <p:nvPr/>
        </p:nvPicPr>
        <p:blipFill>
          <a:blip r:embed="rId7"/>
          <a:stretch>
            <a:fillRect/>
          </a:stretch>
        </p:blipFill>
        <p:spPr>
          <a:xfrm>
            <a:off x="9162920" y="3860949"/>
            <a:ext cx="1937541" cy="1453156"/>
          </a:xfrm>
          <a:prstGeom prst="rect">
            <a:avLst/>
          </a:prstGeom>
        </p:spPr>
      </p:pic>
      <p:sp>
        <p:nvSpPr>
          <p:cNvPr id="5" name="Text Placeholder 2">
            <a:extLst>
              <a:ext uri="{FF2B5EF4-FFF2-40B4-BE49-F238E27FC236}">
                <a16:creationId xmlns:a16="http://schemas.microsoft.com/office/drawing/2014/main" id="{99A24119-EA7B-BF52-5DF6-B3A7C7CB39D6}"/>
              </a:ext>
            </a:extLst>
          </p:cNvPr>
          <p:cNvSpPr txBox="1">
            <a:spLocks/>
          </p:cNvSpPr>
          <p:nvPr/>
        </p:nvSpPr>
        <p:spPr>
          <a:xfrm>
            <a:off x="6043564" y="1420861"/>
            <a:ext cx="5732667" cy="2008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CC"/>
              </a:buClr>
              <a:buFont typeface="Wingdings" panose="05000000000000000000"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C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CC"/>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C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C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Neuromorphic sensors: produce </a:t>
            </a:r>
            <a:r>
              <a:rPr lang="en-US" dirty="0">
                <a:solidFill>
                  <a:schemeClr val="accent2"/>
                </a:solidFill>
              </a:rPr>
              <a:t>spike-based </a:t>
            </a:r>
            <a:r>
              <a:rPr lang="en-US" dirty="0"/>
              <a:t>output;</a:t>
            </a:r>
            <a:r>
              <a:rPr lang="en-US" dirty="0">
                <a:solidFill>
                  <a:schemeClr val="accent2"/>
                </a:solidFill>
              </a:rPr>
              <a:t> event-based</a:t>
            </a:r>
            <a:r>
              <a:rPr lang="en-US" dirty="0"/>
              <a:t> sensing (the change of the environment).</a:t>
            </a:r>
          </a:p>
        </p:txBody>
      </p:sp>
    </p:spTree>
    <p:extLst>
      <p:ext uri="{BB962C8B-B14F-4D97-AF65-F5344CB8AC3E}">
        <p14:creationId xmlns:p14="http://schemas.microsoft.com/office/powerpoint/2010/main" val="413585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635D111-8FDD-425B-B7FA-308219D990D7}"/>
              </a:ext>
            </a:extLst>
          </p:cNvPr>
          <p:cNvSpPr txBox="1">
            <a:spLocks noChangeArrowheads="1"/>
          </p:cNvSpPr>
          <p:nvPr/>
        </p:nvSpPr>
        <p:spPr bwMode="auto">
          <a:xfrm>
            <a:off x="1384853" y="2367171"/>
            <a:ext cx="9144000" cy="2123658"/>
          </a:xfrm>
          <a:prstGeom prst="rect">
            <a:avLst/>
          </a:prstGeom>
          <a:noFill/>
          <a:ln w="9525">
            <a:noFill/>
            <a:miter lim="800000"/>
            <a:headEnd/>
            <a:tailEnd/>
          </a:ln>
          <a:effectLst/>
        </p:spPr>
        <p:txBody>
          <a:bodyPr wrap="square">
            <a:spAutoFit/>
          </a:bodyPr>
          <a:lstStyle/>
          <a:p>
            <a:pPr algn="ctr">
              <a:spcBef>
                <a:spcPct val="50000"/>
              </a:spcBef>
              <a:defRPr/>
            </a:pPr>
            <a:r>
              <a:rPr lang="en-US" altLang="zh-CN" sz="4400"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Can we bring neuromorphic computing/sensing into the RF domain? </a:t>
            </a:r>
          </a:p>
        </p:txBody>
      </p:sp>
      <p:sp>
        <p:nvSpPr>
          <p:cNvPr id="2" name="灯片编号占位符 3">
            <a:extLst>
              <a:ext uri="{FF2B5EF4-FFF2-40B4-BE49-F238E27FC236}">
                <a16:creationId xmlns:a16="http://schemas.microsoft.com/office/drawing/2014/main" id="{7B360E9F-7406-A20E-EE0A-869CA590E841}"/>
              </a:ext>
            </a:extLst>
          </p:cNvPr>
          <p:cNvSpPr>
            <a:spLocks noGrp="1"/>
          </p:cNvSpPr>
          <p:nvPr>
            <p:ph type="sldNum" sz="quarter" idx="12"/>
          </p:nvPr>
        </p:nvSpPr>
        <p:spPr>
          <a:xfrm>
            <a:off x="11568608" y="6416675"/>
            <a:ext cx="547192" cy="324693"/>
          </a:xfrm>
        </p:spPr>
        <p:txBody>
          <a:bodyPr/>
          <a:lstStyle/>
          <a:p>
            <a:fld id="{BB86FE79-B0DA-433D-A67F-F5D6BFD13937}" type="slidenum">
              <a:rPr lang="en-US" smtClean="0"/>
              <a:pPr/>
              <a:t>6</a:t>
            </a:fld>
            <a:endParaRPr lang="en-US" dirty="0"/>
          </a:p>
        </p:txBody>
      </p:sp>
    </p:spTree>
    <p:extLst>
      <p:ext uri="{BB962C8B-B14F-4D97-AF65-F5344CB8AC3E}">
        <p14:creationId xmlns:p14="http://schemas.microsoft.com/office/powerpoint/2010/main" val="21383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F6B-6178-E2B7-7ECF-D12989FA4CD9}"/>
              </a:ext>
            </a:extLst>
          </p:cNvPr>
          <p:cNvSpPr>
            <a:spLocks noGrp="1"/>
          </p:cNvSpPr>
          <p:nvPr>
            <p:ph type="title"/>
          </p:nvPr>
        </p:nvSpPr>
        <p:spPr/>
        <p:txBody>
          <a:bodyPr/>
          <a:lstStyle/>
          <a:p>
            <a:r>
              <a:rPr lang="en-US" dirty="0"/>
              <a:t>Related Work</a:t>
            </a:r>
          </a:p>
        </p:txBody>
      </p:sp>
      <p:sp>
        <p:nvSpPr>
          <p:cNvPr id="4" name="Slide Number Placeholder 3">
            <a:extLst>
              <a:ext uri="{FF2B5EF4-FFF2-40B4-BE49-F238E27FC236}">
                <a16:creationId xmlns:a16="http://schemas.microsoft.com/office/drawing/2014/main" id="{E6F71D9A-F1DA-787A-680A-BFBB97FE38A9}"/>
              </a:ext>
            </a:extLst>
          </p:cNvPr>
          <p:cNvSpPr>
            <a:spLocks noGrp="1"/>
          </p:cNvSpPr>
          <p:nvPr>
            <p:ph type="sldNum" sz="quarter" idx="12"/>
          </p:nvPr>
        </p:nvSpPr>
        <p:spPr/>
        <p:txBody>
          <a:bodyPr/>
          <a:lstStyle/>
          <a:p>
            <a:fld id="{9E617D81-C3C2-4942-A81E-0DE90F43241E}" type="slidenum">
              <a:rPr lang="en-US" smtClean="0"/>
              <a:pPr/>
              <a:t>7</a:t>
            </a:fld>
            <a:endParaRPr lang="en-US" dirty="0"/>
          </a:p>
        </p:txBody>
      </p:sp>
      <p:sp>
        <p:nvSpPr>
          <p:cNvPr id="9" name="Arrow: Pentagon 8">
            <a:extLst>
              <a:ext uri="{FF2B5EF4-FFF2-40B4-BE49-F238E27FC236}">
                <a16:creationId xmlns:a16="http://schemas.microsoft.com/office/drawing/2014/main" id="{2D1B4CF8-BBC7-7DB8-648E-335B934BDA6C}"/>
              </a:ext>
            </a:extLst>
          </p:cNvPr>
          <p:cNvSpPr/>
          <p:nvPr/>
        </p:nvSpPr>
        <p:spPr>
          <a:xfrm>
            <a:off x="2958261" y="1914230"/>
            <a:ext cx="1331843" cy="9270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ADC</a:t>
            </a:r>
            <a:endParaRPr lang="en-US" b="1" dirty="0">
              <a:solidFill>
                <a:schemeClr val="tx1"/>
              </a:solidFill>
            </a:endParaRPr>
          </a:p>
        </p:txBody>
      </p:sp>
      <p:sp>
        <p:nvSpPr>
          <p:cNvPr id="10" name="Rectangle 9">
            <a:extLst>
              <a:ext uri="{FF2B5EF4-FFF2-40B4-BE49-F238E27FC236}">
                <a16:creationId xmlns:a16="http://schemas.microsoft.com/office/drawing/2014/main" id="{68E8B03C-A972-7967-654A-3C849C3F21D7}"/>
              </a:ext>
            </a:extLst>
          </p:cNvPr>
          <p:cNvSpPr/>
          <p:nvPr/>
        </p:nvSpPr>
        <p:spPr>
          <a:xfrm>
            <a:off x="4831615" y="1892646"/>
            <a:ext cx="2093881" cy="10017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Preprocess (FFTs/Filtering)</a:t>
            </a:r>
          </a:p>
        </p:txBody>
      </p:sp>
      <p:cxnSp>
        <p:nvCxnSpPr>
          <p:cNvPr id="104" name="Straight Arrow Connector 103">
            <a:extLst>
              <a:ext uri="{FF2B5EF4-FFF2-40B4-BE49-F238E27FC236}">
                <a16:creationId xmlns:a16="http://schemas.microsoft.com/office/drawing/2014/main" id="{DB29F9B9-F3B6-C06F-1F10-9E7BD6C290C6}"/>
              </a:ext>
            </a:extLst>
          </p:cNvPr>
          <p:cNvCxnSpPr>
            <a:cxnSpLocks/>
          </p:cNvCxnSpPr>
          <p:nvPr/>
        </p:nvCxnSpPr>
        <p:spPr>
          <a:xfrm>
            <a:off x="4386986" y="2389447"/>
            <a:ext cx="3416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7" name="TextBox 256">
            <a:extLst>
              <a:ext uri="{FF2B5EF4-FFF2-40B4-BE49-F238E27FC236}">
                <a16:creationId xmlns:a16="http://schemas.microsoft.com/office/drawing/2014/main" id="{9A4D517F-5AD5-381B-B6B4-08CF360FF812}"/>
              </a:ext>
            </a:extLst>
          </p:cNvPr>
          <p:cNvSpPr txBox="1"/>
          <p:nvPr/>
        </p:nvSpPr>
        <p:spPr>
          <a:xfrm>
            <a:off x="976424" y="3017187"/>
            <a:ext cx="1538653" cy="369332"/>
          </a:xfrm>
          <a:prstGeom prst="rect">
            <a:avLst/>
          </a:prstGeom>
          <a:noFill/>
        </p:spPr>
        <p:txBody>
          <a:bodyPr wrap="square" rtlCol="0">
            <a:spAutoFit/>
          </a:bodyPr>
          <a:lstStyle/>
          <a:p>
            <a:r>
              <a:rPr lang="en-US" b="1" dirty="0">
                <a:solidFill>
                  <a:srgbClr val="FF0000"/>
                </a:solidFill>
              </a:rPr>
              <a:t>10s~100s </a:t>
            </a:r>
            <a:r>
              <a:rPr lang="en-US" b="1" dirty="0" err="1">
                <a:solidFill>
                  <a:srgbClr val="FF0000"/>
                </a:solidFill>
              </a:rPr>
              <a:t>mW</a:t>
            </a:r>
            <a:endParaRPr lang="en-US" dirty="0">
              <a:solidFill>
                <a:srgbClr val="FF0000"/>
              </a:solidFill>
            </a:endParaRPr>
          </a:p>
        </p:txBody>
      </p:sp>
      <p:pic>
        <p:nvPicPr>
          <p:cNvPr id="309" name="Graphic 308" descr="Wireless router with solid fill">
            <a:extLst>
              <a:ext uri="{FF2B5EF4-FFF2-40B4-BE49-F238E27FC236}">
                <a16:creationId xmlns:a16="http://schemas.microsoft.com/office/drawing/2014/main" id="{473D8B88-43DA-1D30-C958-196C103EB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918" y="1662046"/>
            <a:ext cx="1180576" cy="1180576"/>
          </a:xfrm>
          <a:prstGeom prst="rect">
            <a:avLst/>
          </a:prstGeom>
        </p:spPr>
      </p:pic>
      <p:sp>
        <p:nvSpPr>
          <p:cNvPr id="310" name="TextBox 309">
            <a:extLst>
              <a:ext uri="{FF2B5EF4-FFF2-40B4-BE49-F238E27FC236}">
                <a16:creationId xmlns:a16="http://schemas.microsoft.com/office/drawing/2014/main" id="{15509101-1812-4596-895E-ADB7C7558E37}"/>
              </a:ext>
            </a:extLst>
          </p:cNvPr>
          <p:cNvSpPr txBox="1"/>
          <p:nvPr/>
        </p:nvSpPr>
        <p:spPr>
          <a:xfrm>
            <a:off x="835741" y="2738990"/>
            <a:ext cx="2365741" cy="461665"/>
          </a:xfrm>
          <a:prstGeom prst="rect">
            <a:avLst/>
          </a:prstGeom>
          <a:noFill/>
        </p:spPr>
        <p:txBody>
          <a:bodyPr wrap="square" rtlCol="0">
            <a:spAutoFit/>
          </a:bodyPr>
          <a:lstStyle/>
          <a:p>
            <a:r>
              <a:rPr lang="en-US" sz="2400" b="1" dirty="0"/>
              <a:t>RF Front-End</a:t>
            </a:r>
          </a:p>
        </p:txBody>
      </p:sp>
      <p:cxnSp>
        <p:nvCxnSpPr>
          <p:cNvPr id="315" name="Straight Arrow Connector 314">
            <a:extLst>
              <a:ext uri="{FF2B5EF4-FFF2-40B4-BE49-F238E27FC236}">
                <a16:creationId xmlns:a16="http://schemas.microsoft.com/office/drawing/2014/main" id="{D15F43ED-A313-98EA-47FA-8AECBE384849}"/>
              </a:ext>
            </a:extLst>
          </p:cNvPr>
          <p:cNvCxnSpPr>
            <a:cxnSpLocks/>
          </p:cNvCxnSpPr>
          <p:nvPr/>
        </p:nvCxnSpPr>
        <p:spPr>
          <a:xfrm flipV="1">
            <a:off x="2543317" y="2364029"/>
            <a:ext cx="341340" cy="7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6" name="TextBox 315">
            <a:extLst>
              <a:ext uri="{FF2B5EF4-FFF2-40B4-BE49-F238E27FC236}">
                <a16:creationId xmlns:a16="http://schemas.microsoft.com/office/drawing/2014/main" id="{E3C3E915-3098-9BCA-3826-EAFB33F7A797}"/>
              </a:ext>
            </a:extLst>
          </p:cNvPr>
          <p:cNvSpPr txBox="1"/>
          <p:nvPr/>
        </p:nvSpPr>
        <p:spPr>
          <a:xfrm>
            <a:off x="3451111" y="2945048"/>
            <a:ext cx="4453616" cy="369332"/>
          </a:xfrm>
          <a:prstGeom prst="rect">
            <a:avLst/>
          </a:prstGeom>
          <a:noFill/>
        </p:spPr>
        <p:txBody>
          <a:bodyPr wrap="square" rtlCol="0">
            <a:spAutoFit/>
          </a:bodyPr>
          <a:lstStyle/>
          <a:p>
            <a:r>
              <a:rPr lang="en-US" altLang="zh-CN" b="1" dirty="0"/>
              <a:t>Digital sampling/processing:  </a:t>
            </a:r>
            <a:r>
              <a:rPr lang="en-US" altLang="zh-CN" b="1" dirty="0">
                <a:solidFill>
                  <a:srgbClr val="FFC000"/>
                </a:solidFill>
              </a:rPr>
              <a:t>1s~10s</a:t>
            </a:r>
            <a:r>
              <a:rPr lang="en-US" b="1" dirty="0">
                <a:solidFill>
                  <a:srgbClr val="FFC000"/>
                </a:solidFill>
              </a:rPr>
              <a:t> </a:t>
            </a:r>
            <a:r>
              <a:rPr lang="en-US" b="1" dirty="0" err="1">
                <a:solidFill>
                  <a:srgbClr val="FFC000"/>
                </a:solidFill>
              </a:rPr>
              <a:t>mW</a:t>
            </a:r>
            <a:endParaRPr lang="en-US" dirty="0">
              <a:solidFill>
                <a:srgbClr val="FFC000"/>
              </a:solidFill>
            </a:endParaRPr>
          </a:p>
        </p:txBody>
      </p:sp>
      <p:grpSp>
        <p:nvGrpSpPr>
          <p:cNvPr id="6" name="Group 5">
            <a:extLst>
              <a:ext uri="{FF2B5EF4-FFF2-40B4-BE49-F238E27FC236}">
                <a16:creationId xmlns:a16="http://schemas.microsoft.com/office/drawing/2014/main" id="{06DCEE2D-A421-8A28-855D-8CD3E380498A}"/>
              </a:ext>
            </a:extLst>
          </p:cNvPr>
          <p:cNvGrpSpPr/>
          <p:nvPr/>
        </p:nvGrpSpPr>
        <p:grpSpPr>
          <a:xfrm>
            <a:off x="7103884" y="1088161"/>
            <a:ext cx="4320019" cy="2546699"/>
            <a:chOff x="7103884" y="1088161"/>
            <a:chExt cx="4320019" cy="2546699"/>
          </a:xfrm>
        </p:grpSpPr>
        <p:grpSp>
          <p:nvGrpSpPr>
            <p:cNvPr id="258" name="Group 257">
              <a:extLst>
                <a:ext uri="{FF2B5EF4-FFF2-40B4-BE49-F238E27FC236}">
                  <a16:creationId xmlns:a16="http://schemas.microsoft.com/office/drawing/2014/main" id="{AE1776C2-203A-30F5-012D-9602646C34A2}"/>
                </a:ext>
              </a:extLst>
            </p:cNvPr>
            <p:cNvGrpSpPr/>
            <p:nvPr/>
          </p:nvGrpSpPr>
          <p:grpSpPr>
            <a:xfrm>
              <a:off x="8682139" y="1546978"/>
              <a:ext cx="1605329" cy="1647583"/>
              <a:chOff x="6754827" y="2775346"/>
              <a:chExt cx="3161173" cy="3073541"/>
            </a:xfrm>
            <a:solidFill>
              <a:srgbClr val="00B0F0"/>
            </a:solidFill>
          </p:grpSpPr>
          <p:cxnSp>
            <p:nvCxnSpPr>
              <p:cNvPr id="259" name="Straight Arrow Connector 258">
                <a:extLst>
                  <a:ext uri="{FF2B5EF4-FFF2-40B4-BE49-F238E27FC236}">
                    <a16:creationId xmlns:a16="http://schemas.microsoft.com/office/drawing/2014/main" id="{C6BB8055-B37F-97BD-C013-770D076AF7A8}"/>
                  </a:ext>
                </a:extLst>
              </p:cNvPr>
              <p:cNvCxnSpPr>
                <a:cxnSpLocks/>
              </p:cNvCxnSpPr>
              <p:nvPr/>
            </p:nvCxnSpPr>
            <p:spPr>
              <a:xfrm>
                <a:off x="9526497" y="3572979"/>
                <a:ext cx="389503"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0" name="Straight Arrow Connector 259">
                <a:extLst>
                  <a:ext uri="{FF2B5EF4-FFF2-40B4-BE49-F238E27FC236}">
                    <a16:creationId xmlns:a16="http://schemas.microsoft.com/office/drawing/2014/main" id="{6D45DD96-53F1-6221-A8E6-B8AAF24483CF}"/>
                  </a:ext>
                </a:extLst>
              </p:cNvPr>
              <p:cNvCxnSpPr>
                <a:cxnSpLocks/>
              </p:cNvCxnSpPr>
              <p:nvPr/>
            </p:nvCxnSpPr>
            <p:spPr>
              <a:xfrm>
                <a:off x="9526497" y="4151402"/>
                <a:ext cx="389503"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1" name="Straight Arrow Connector 260">
                <a:extLst>
                  <a:ext uri="{FF2B5EF4-FFF2-40B4-BE49-F238E27FC236}">
                    <a16:creationId xmlns:a16="http://schemas.microsoft.com/office/drawing/2014/main" id="{B69317F4-1964-509B-D713-CB403DF0B352}"/>
                  </a:ext>
                </a:extLst>
              </p:cNvPr>
              <p:cNvCxnSpPr>
                <a:cxnSpLocks/>
              </p:cNvCxnSpPr>
              <p:nvPr/>
            </p:nvCxnSpPr>
            <p:spPr>
              <a:xfrm>
                <a:off x="9557720" y="5200079"/>
                <a:ext cx="358280" cy="0"/>
              </a:xfrm>
              <a:prstGeom prst="straightConnector1">
                <a:avLst/>
              </a:prstGeom>
              <a:grpFill/>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62" name="Oval 261">
                <a:extLst>
                  <a:ext uri="{FF2B5EF4-FFF2-40B4-BE49-F238E27FC236}">
                    <a16:creationId xmlns:a16="http://schemas.microsoft.com/office/drawing/2014/main" id="{2A3F982F-8AB1-BA99-BE1E-98C60E4092EE}"/>
                  </a:ext>
                </a:extLst>
              </p:cNvPr>
              <p:cNvSpPr/>
              <p:nvPr/>
            </p:nvSpPr>
            <p:spPr>
              <a:xfrm>
                <a:off x="6765535" y="2775346"/>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3" name="Oval 262">
                <a:extLst>
                  <a:ext uri="{FF2B5EF4-FFF2-40B4-BE49-F238E27FC236}">
                    <a16:creationId xmlns:a16="http://schemas.microsoft.com/office/drawing/2014/main" id="{3A5477F4-243C-572A-0F30-C59D98C72964}"/>
                  </a:ext>
                </a:extLst>
              </p:cNvPr>
              <p:cNvSpPr/>
              <p:nvPr/>
            </p:nvSpPr>
            <p:spPr>
              <a:xfrm>
                <a:off x="6765535" y="329140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4" name="Oval 263">
                <a:extLst>
                  <a:ext uri="{FF2B5EF4-FFF2-40B4-BE49-F238E27FC236}">
                    <a16:creationId xmlns:a16="http://schemas.microsoft.com/office/drawing/2014/main" id="{A85937B5-17D1-0762-FDCC-17142561A894}"/>
                  </a:ext>
                </a:extLst>
              </p:cNvPr>
              <p:cNvSpPr/>
              <p:nvPr/>
            </p:nvSpPr>
            <p:spPr>
              <a:xfrm>
                <a:off x="6765536" y="3807468"/>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5" name="Oval 264">
                <a:extLst>
                  <a:ext uri="{FF2B5EF4-FFF2-40B4-BE49-F238E27FC236}">
                    <a16:creationId xmlns:a16="http://schemas.microsoft.com/office/drawing/2014/main" id="{095C7D4E-152D-5044-9115-ADBEEAF64981}"/>
                  </a:ext>
                </a:extLst>
              </p:cNvPr>
              <p:cNvSpPr/>
              <p:nvPr/>
            </p:nvSpPr>
            <p:spPr>
              <a:xfrm>
                <a:off x="6765535" y="436195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6" name="Oval 265">
                <a:extLst>
                  <a:ext uri="{FF2B5EF4-FFF2-40B4-BE49-F238E27FC236}">
                    <a16:creationId xmlns:a16="http://schemas.microsoft.com/office/drawing/2014/main" id="{7A6FF92A-803F-F3A1-E5D0-23A9ED0317DF}"/>
                  </a:ext>
                </a:extLst>
              </p:cNvPr>
              <p:cNvSpPr/>
              <p:nvPr/>
            </p:nvSpPr>
            <p:spPr>
              <a:xfrm>
                <a:off x="7947147" y="3053417"/>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7" name="Oval 266">
                <a:extLst>
                  <a:ext uri="{FF2B5EF4-FFF2-40B4-BE49-F238E27FC236}">
                    <a16:creationId xmlns:a16="http://schemas.microsoft.com/office/drawing/2014/main" id="{61888534-2FB3-A0FB-377B-4F9E097B5247}"/>
                  </a:ext>
                </a:extLst>
              </p:cNvPr>
              <p:cNvSpPr/>
              <p:nvPr/>
            </p:nvSpPr>
            <p:spPr>
              <a:xfrm>
                <a:off x="7966809" y="3627361"/>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8" name="Oval 267">
                <a:extLst>
                  <a:ext uri="{FF2B5EF4-FFF2-40B4-BE49-F238E27FC236}">
                    <a16:creationId xmlns:a16="http://schemas.microsoft.com/office/drawing/2014/main" id="{4F0C5761-1771-B59B-D403-CB9BF373493D}"/>
                  </a:ext>
                </a:extLst>
              </p:cNvPr>
              <p:cNvSpPr/>
              <p:nvPr/>
            </p:nvSpPr>
            <p:spPr>
              <a:xfrm>
                <a:off x="6765535" y="5522315"/>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9" name="Oval 268">
                <a:extLst>
                  <a:ext uri="{FF2B5EF4-FFF2-40B4-BE49-F238E27FC236}">
                    <a16:creationId xmlns:a16="http://schemas.microsoft.com/office/drawing/2014/main" id="{30B94060-FBF2-7808-3D0C-95879BAD0BF8}"/>
                  </a:ext>
                </a:extLst>
              </p:cNvPr>
              <p:cNvSpPr/>
              <p:nvPr/>
            </p:nvSpPr>
            <p:spPr>
              <a:xfrm>
                <a:off x="7968976" y="4181850"/>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0" name="Oval 269">
                <a:extLst>
                  <a:ext uri="{FF2B5EF4-FFF2-40B4-BE49-F238E27FC236}">
                    <a16:creationId xmlns:a16="http://schemas.microsoft.com/office/drawing/2014/main" id="{7B3F03F1-2035-35E5-A3B5-0059EDF835F5}"/>
                  </a:ext>
                </a:extLst>
              </p:cNvPr>
              <p:cNvSpPr/>
              <p:nvPr/>
            </p:nvSpPr>
            <p:spPr>
              <a:xfrm>
                <a:off x="9142992" y="3354603"/>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1" name="Oval 270">
                <a:extLst>
                  <a:ext uri="{FF2B5EF4-FFF2-40B4-BE49-F238E27FC236}">
                    <a16:creationId xmlns:a16="http://schemas.microsoft.com/office/drawing/2014/main" id="{20EF539E-6C9F-AA89-3260-C4F984C8C166}"/>
                  </a:ext>
                </a:extLst>
              </p:cNvPr>
              <p:cNvSpPr/>
              <p:nvPr/>
            </p:nvSpPr>
            <p:spPr>
              <a:xfrm>
                <a:off x="9158814" y="3960580"/>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2" name="Oval 271">
                <a:extLst>
                  <a:ext uri="{FF2B5EF4-FFF2-40B4-BE49-F238E27FC236}">
                    <a16:creationId xmlns:a16="http://schemas.microsoft.com/office/drawing/2014/main" id="{64FFA66E-21F4-2B3A-8C62-4898694AC9D3}"/>
                  </a:ext>
                </a:extLst>
              </p:cNvPr>
              <p:cNvSpPr/>
              <p:nvPr/>
            </p:nvSpPr>
            <p:spPr>
              <a:xfrm>
                <a:off x="8014904" y="5260219"/>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3" name="Oval 272">
                <a:extLst>
                  <a:ext uri="{FF2B5EF4-FFF2-40B4-BE49-F238E27FC236}">
                    <a16:creationId xmlns:a16="http://schemas.microsoft.com/office/drawing/2014/main" id="{46CA4FD0-EDAB-B35A-D87C-20C3981933C7}"/>
                  </a:ext>
                </a:extLst>
              </p:cNvPr>
              <p:cNvSpPr/>
              <p:nvPr/>
            </p:nvSpPr>
            <p:spPr>
              <a:xfrm>
                <a:off x="9173959" y="5038949"/>
                <a:ext cx="326572" cy="326572"/>
              </a:xfrm>
              <a:prstGeom prst="ellipse">
                <a:avLst/>
              </a:prstGeom>
              <a:grp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4" name="TextBox 273">
                <a:extLst>
                  <a:ext uri="{FF2B5EF4-FFF2-40B4-BE49-F238E27FC236}">
                    <a16:creationId xmlns:a16="http://schemas.microsoft.com/office/drawing/2014/main" id="{7C8261C3-AD02-B320-DCF8-C44911940F9A}"/>
                  </a:ext>
                </a:extLst>
              </p:cNvPr>
              <p:cNvSpPr txBox="1"/>
              <p:nvPr/>
            </p:nvSpPr>
            <p:spPr>
              <a:xfrm rot="5400000">
                <a:off x="6752937" y="4808993"/>
                <a:ext cx="616404" cy="612623"/>
              </a:xfrm>
              <a:prstGeom prst="rect">
                <a:avLst/>
              </a:prstGeom>
              <a:noFill/>
              <a:ln>
                <a:noFill/>
              </a:ln>
            </p:spPr>
            <p:txBody>
              <a:bodyPr wrap="square" rtlCol="0">
                <a:spAutoFit/>
              </a:bodyPr>
              <a:lstStyle/>
              <a:p>
                <a:r>
                  <a:rPr lang="en-US" sz="2400" dirty="0"/>
                  <a:t>…</a:t>
                </a:r>
              </a:p>
            </p:txBody>
          </p:sp>
          <p:sp>
            <p:nvSpPr>
              <p:cNvPr id="275" name="TextBox 274">
                <a:extLst>
                  <a:ext uri="{FF2B5EF4-FFF2-40B4-BE49-F238E27FC236}">
                    <a16:creationId xmlns:a16="http://schemas.microsoft.com/office/drawing/2014/main" id="{6C90DC56-6C10-18E6-D1BD-FCBC5B648273}"/>
                  </a:ext>
                </a:extLst>
              </p:cNvPr>
              <p:cNvSpPr txBox="1"/>
              <p:nvPr/>
            </p:nvSpPr>
            <p:spPr>
              <a:xfrm rot="5400000">
                <a:off x="9154979" y="4391857"/>
                <a:ext cx="616404" cy="612623"/>
              </a:xfrm>
              <a:prstGeom prst="rect">
                <a:avLst/>
              </a:prstGeom>
              <a:noFill/>
              <a:ln>
                <a:noFill/>
              </a:ln>
            </p:spPr>
            <p:txBody>
              <a:bodyPr wrap="square" rtlCol="0">
                <a:spAutoFit/>
              </a:bodyPr>
              <a:lstStyle/>
              <a:p>
                <a:r>
                  <a:rPr lang="en-US" sz="2400" dirty="0"/>
                  <a:t>…</a:t>
                </a:r>
              </a:p>
            </p:txBody>
          </p:sp>
          <p:cxnSp>
            <p:nvCxnSpPr>
              <p:cNvPr id="276" name="Straight Arrow Connector 275">
                <a:extLst>
                  <a:ext uri="{FF2B5EF4-FFF2-40B4-BE49-F238E27FC236}">
                    <a16:creationId xmlns:a16="http://schemas.microsoft.com/office/drawing/2014/main" id="{624BF0CD-4351-E294-545E-DCCDBF5A59D4}"/>
                  </a:ext>
                </a:extLst>
              </p:cNvPr>
              <p:cNvCxnSpPr>
                <a:cxnSpLocks/>
                <a:stCxn id="262" idx="6"/>
                <a:endCxn id="266" idx="2"/>
              </p:cNvCxnSpPr>
              <p:nvPr/>
            </p:nvCxnSpPr>
            <p:spPr>
              <a:xfrm>
                <a:off x="7092107" y="2938632"/>
                <a:ext cx="855040" cy="278071"/>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7" name="Straight Arrow Connector 276">
                <a:extLst>
                  <a:ext uri="{FF2B5EF4-FFF2-40B4-BE49-F238E27FC236}">
                    <a16:creationId xmlns:a16="http://schemas.microsoft.com/office/drawing/2014/main" id="{79CCA82A-EB7D-0963-1BBB-3406006798E6}"/>
                  </a:ext>
                </a:extLst>
              </p:cNvPr>
              <p:cNvCxnSpPr>
                <a:cxnSpLocks/>
                <a:stCxn id="263" idx="6"/>
                <a:endCxn id="267" idx="2"/>
              </p:cNvCxnSpPr>
              <p:nvPr/>
            </p:nvCxnSpPr>
            <p:spPr>
              <a:xfrm>
                <a:off x="7092107" y="3454693"/>
                <a:ext cx="874702" cy="33595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8" name="Straight Arrow Connector 277">
                <a:extLst>
                  <a:ext uri="{FF2B5EF4-FFF2-40B4-BE49-F238E27FC236}">
                    <a16:creationId xmlns:a16="http://schemas.microsoft.com/office/drawing/2014/main" id="{EEA02B88-F9DE-E350-AB3F-683E35676CA6}"/>
                  </a:ext>
                </a:extLst>
              </p:cNvPr>
              <p:cNvCxnSpPr>
                <a:cxnSpLocks/>
                <a:stCxn id="264" idx="6"/>
                <a:endCxn id="269" idx="2"/>
              </p:cNvCxnSpPr>
              <p:nvPr/>
            </p:nvCxnSpPr>
            <p:spPr>
              <a:xfrm>
                <a:off x="7092108" y="3970754"/>
                <a:ext cx="876868" cy="37438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9" name="Straight Arrow Connector 278">
                <a:extLst>
                  <a:ext uri="{FF2B5EF4-FFF2-40B4-BE49-F238E27FC236}">
                    <a16:creationId xmlns:a16="http://schemas.microsoft.com/office/drawing/2014/main" id="{BAAD8B4D-9B0D-39EC-E51E-2958E54FAE54}"/>
                  </a:ext>
                </a:extLst>
              </p:cNvPr>
              <p:cNvCxnSpPr>
                <a:cxnSpLocks/>
                <a:stCxn id="268" idx="6"/>
                <a:endCxn id="272" idx="2"/>
              </p:cNvCxnSpPr>
              <p:nvPr/>
            </p:nvCxnSpPr>
            <p:spPr>
              <a:xfrm flipV="1">
                <a:off x="7092107" y="5423505"/>
                <a:ext cx="922797" cy="26209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0" name="Straight Arrow Connector 279">
                <a:extLst>
                  <a:ext uri="{FF2B5EF4-FFF2-40B4-BE49-F238E27FC236}">
                    <a16:creationId xmlns:a16="http://schemas.microsoft.com/office/drawing/2014/main" id="{79D64CD0-41F5-98AC-C430-81F61A27DBEB}"/>
                  </a:ext>
                </a:extLst>
              </p:cNvPr>
              <p:cNvCxnSpPr>
                <a:cxnSpLocks/>
                <a:stCxn id="263" idx="6"/>
                <a:endCxn id="266" idx="2"/>
              </p:cNvCxnSpPr>
              <p:nvPr/>
            </p:nvCxnSpPr>
            <p:spPr>
              <a:xfrm flipV="1">
                <a:off x="7092107" y="3216703"/>
                <a:ext cx="855040" cy="23799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1" name="Straight Arrow Connector 280">
                <a:extLst>
                  <a:ext uri="{FF2B5EF4-FFF2-40B4-BE49-F238E27FC236}">
                    <a16:creationId xmlns:a16="http://schemas.microsoft.com/office/drawing/2014/main" id="{A0F51066-3AF1-092E-5321-98105E404ED9}"/>
                  </a:ext>
                </a:extLst>
              </p:cNvPr>
              <p:cNvCxnSpPr>
                <a:cxnSpLocks/>
                <a:stCxn id="264" idx="6"/>
                <a:endCxn id="267" idx="2"/>
              </p:cNvCxnSpPr>
              <p:nvPr/>
            </p:nvCxnSpPr>
            <p:spPr>
              <a:xfrm flipV="1">
                <a:off x="7092108" y="3790647"/>
                <a:ext cx="874701" cy="18010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2" name="Straight Arrow Connector 281">
                <a:extLst>
                  <a:ext uri="{FF2B5EF4-FFF2-40B4-BE49-F238E27FC236}">
                    <a16:creationId xmlns:a16="http://schemas.microsoft.com/office/drawing/2014/main" id="{FC7C8C0D-087C-4DC5-C140-7930E5011334}"/>
                  </a:ext>
                </a:extLst>
              </p:cNvPr>
              <p:cNvCxnSpPr>
                <a:cxnSpLocks/>
                <a:stCxn id="265" idx="6"/>
                <a:endCxn id="269" idx="2"/>
              </p:cNvCxnSpPr>
              <p:nvPr/>
            </p:nvCxnSpPr>
            <p:spPr>
              <a:xfrm flipV="1">
                <a:off x="7092107" y="4345136"/>
                <a:ext cx="876869" cy="18010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3" name="Straight Arrow Connector 282">
                <a:extLst>
                  <a:ext uri="{FF2B5EF4-FFF2-40B4-BE49-F238E27FC236}">
                    <a16:creationId xmlns:a16="http://schemas.microsoft.com/office/drawing/2014/main" id="{046182F0-D4B6-3683-A943-B8C3AF8FF264}"/>
                  </a:ext>
                </a:extLst>
              </p:cNvPr>
              <p:cNvCxnSpPr>
                <a:cxnSpLocks/>
                <a:stCxn id="272" idx="6"/>
                <a:endCxn id="273" idx="2"/>
              </p:cNvCxnSpPr>
              <p:nvPr/>
            </p:nvCxnSpPr>
            <p:spPr>
              <a:xfrm flipV="1">
                <a:off x="8341476" y="5202235"/>
                <a:ext cx="832483" cy="22127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4" name="Straight Arrow Connector 283">
                <a:extLst>
                  <a:ext uri="{FF2B5EF4-FFF2-40B4-BE49-F238E27FC236}">
                    <a16:creationId xmlns:a16="http://schemas.microsoft.com/office/drawing/2014/main" id="{440298E5-DEF7-E8AB-B235-BCB81FD57C4A}"/>
                  </a:ext>
                </a:extLst>
              </p:cNvPr>
              <p:cNvCxnSpPr>
                <a:cxnSpLocks/>
                <a:stCxn id="269" idx="6"/>
                <a:endCxn id="271" idx="2"/>
              </p:cNvCxnSpPr>
              <p:nvPr/>
            </p:nvCxnSpPr>
            <p:spPr>
              <a:xfrm flipV="1">
                <a:off x="8295548" y="4123866"/>
                <a:ext cx="863266" cy="22127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5" name="Straight Arrow Connector 284">
                <a:extLst>
                  <a:ext uri="{FF2B5EF4-FFF2-40B4-BE49-F238E27FC236}">
                    <a16:creationId xmlns:a16="http://schemas.microsoft.com/office/drawing/2014/main" id="{913935EE-4356-543F-39A2-AA94139DDEB7}"/>
                  </a:ext>
                </a:extLst>
              </p:cNvPr>
              <p:cNvCxnSpPr>
                <a:cxnSpLocks/>
                <a:stCxn id="267" idx="6"/>
                <a:endCxn id="270" idx="2"/>
              </p:cNvCxnSpPr>
              <p:nvPr/>
            </p:nvCxnSpPr>
            <p:spPr>
              <a:xfrm flipV="1">
                <a:off x="8293381" y="3517889"/>
                <a:ext cx="849611" cy="27275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6" name="Straight Arrow Connector 285">
                <a:extLst>
                  <a:ext uri="{FF2B5EF4-FFF2-40B4-BE49-F238E27FC236}">
                    <a16:creationId xmlns:a16="http://schemas.microsoft.com/office/drawing/2014/main" id="{72AB6A05-5ADC-E4DB-5267-EEA45ED4C2D9}"/>
                  </a:ext>
                </a:extLst>
              </p:cNvPr>
              <p:cNvCxnSpPr>
                <a:cxnSpLocks/>
                <a:stCxn id="266" idx="6"/>
                <a:endCxn id="270" idx="2"/>
              </p:cNvCxnSpPr>
              <p:nvPr/>
            </p:nvCxnSpPr>
            <p:spPr>
              <a:xfrm>
                <a:off x="8273719" y="3216703"/>
                <a:ext cx="869273" cy="30118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7" name="Straight Arrow Connector 286">
                <a:extLst>
                  <a:ext uri="{FF2B5EF4-FFF2-40B4-BE49-F238E27FC236}">
                    <a16:creationId xmlns:a16="http://schemas.microsoft.com/office/drawing/2014/main" id="{D4718F6B-311D-C2DF-9079-C5C5B257F842}"/>
                  </a:ext>
                </a:extLst>
              </p:cNvPr>
              <p:cNvCxnSpPr>
                <a:cxnSpLocks/>
                <a:stCxn id="262" idx="6"/>
                <a:endCxn id="267" idx="2"/>
              </p:cNvCxnSpPr>
              <p:nvPr/>
            </p:nvCxnSpPr>
            <p:spPr>
              <a:xfrm>
                <a:off x="7092107" y="2938632"/>
                <a:ext cx="874702" cy="852015"/>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8" name="Straight Arrow Connector 287">
                <a:extLst>
                  <a:ext uri="{FF2B5EF4-FFF2-40B4-BE49-F238E27FC236}">
                    <a16:creationId xmlns:a16="http://schemas.microsoft.com/office/drawing/2014/main" id="{5F81605E-200F-28D5-BB67-F8259F5A916E}"/>
                  </a:ext>
                </a:extLst>
              </p:cNvPr>
              <p:cNvCxnSpPr>
                <a:cxnSpLocks/>
                <a:stCxn id="263" idx="6"/>
                <a:endCxn id="269" idx="2"/>
              </p:cNvCxnSpPr>
              <p:nvPr/>
            </p:nvCxnSpPr>
            <p:spPr>
              <a:xfrm>
                <a:off x="7092107" y="3454693"/>
                <a:ext cx="876869" cy="89044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9" name="Straight Arrow Connector 288">
                <a:extLst>
                  <a:ext uri="{FF2B5EF4-FFF2-40B4-BE49-F238E27FC236}">
                    <a16:creationId xmlns:a16="http://schemas.microsoft.com/office/drawing/2014/main" id="{6A55BA33-704D-26DA-679E-5A37E82EDD3F}"/>
                  </a:ext>
                </a:extLst>
              </p:cNvPr>
              <p:cNvCxnSpPr>
                <a:cxnSpLocks/>
                <a:stCxn id="265" idx="6"/>
                <a:endCxn id="272" idx="2"/>
              </p:cNvCxnSpPr>
              <p:nvPr/>
            </p:nvCxnSpPr>
            <p:spPr>
              <a:xfrm>
                <a:off x="7092107" y="4525243"/>
                <a:ext cx="922797" cy="89826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0" name="Straight Arrow Connector 289">
                <a:extLst>
                  <a:ext uri="{FF2B5EF4-FFF2-40B4-BE49-F238E27FC236}">
                    <a16:creationId xmlns:a16="http://schemas.microsoft.com/office/drawing/2014/main" id="{640337C1-7FE2-8D95-A678-B78CE05C38EC}"/>
                  </a:ext>
                </a:extLst>
              </p:cNvPr>
              <p:cNvCxnSpPr>
                <a:cxnSpLocks/>
                <a:stCxn id="266" idx="6"/>
                <a:endCxn id="271" idx="2"/>
              </p:cNvCxnSpPr>
              <p:nvPr/>
            </p:nvCxnSpPr>
            <p:spPr>
              <a:xfrm>
                <a:off x="8273719" y="3216703"/>
                <a:ext cx="885095" cy="90716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1" name="Straight Arrow Connector 290">
                <a:extLst>
                  <a:ext uri="{FF2B5EF4-FFF2-40B4-BE49-F238E27FC236}">
                    <a16:creationId xmlns:a16="http://schemas.microsoft.com/office/drawing/2014/main" id="{17067DDF-DF7C-80CD-5374-2F3901DEA58D}"/>
                  </a:ext>
                </a:extLst>
              </p:cNvPr>
              <p:cNvCxnSpPr>
                <a:cxnSpLocks/>
                <a:stCxn id="269" idx="6"/>
                <a:endCxn id="273" idx="2"/>
              </p:cNvCxnSpPr>
              <p:nvPr/>
            </p:nvCxnSpPr>
            <p:spPr>
              <a:xfrm>
                <a:off x="8295548" y="4345136"/>
                <a:ext cx="878411" cy="857099"/>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2" name="Straight Arrow Connector 291">
                <a:extLst>
                  <a:ext uri="{FF2B5EF4-FFF2-40B4-BE49-F238E27FC236}">
                    <a16:creationId xmlns:a16="http://schemas.microsoft.com/office/drawing/2014/main" id="{15ED32A0-0090-6CD8-904A-AEB7F0F6EADC}"/>
                  </a:ext>
                </a:extLst>
              </p:cNvPr>
              <p:cNvCxnSpPr>
                <a:cxnSpLocks/>
                <a:stCxn id="264" idx="6"/>
                <a:endCxn id="272" idx="2"/>
              </p:cNvCxnSpPr>
              <p:nvPr/>
            </p:nvCxnSpPr>
            <p:spPr>
              <a:xfrm>
                <a:off x="7092108" y="3970754"/>
                <a:ext cx="922796" cy="1452751"/>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3" name="Straight Arrow Connector 292">
                <a:extLst>
                  <a:ext uri="{FF2B5EF4-FFF2-40B4-BE49-F238E27FC236}">
                    <a16:creationId xmlns:a16="http://schemas.microsoft.com/office/drawing/2014/main" id="{FEE852F1-C823-74F2-4D86-131406771760}"/>
                  </a:ext>
                </a:extLst>
              </p:cNvPr>
              <p:cNvCxnSpPr>
                <a:cxnSpLocks/>
                <a:stCxn id="262" idx="6"/>
                <a:endCxn id="269" idx="2"/>
              </p:cNvCxnSpPr>
              <p:nvPr/>
            </p:nvCxnSpPr>
            <p:spPr>
              <a:xfrm>
                <a:off x="7092107" y="2938632"/>
                <a:ext cx="876869" cy="140650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4" name="Straight Arrow Connector 293">
                <a:extLst>
                  <a:ext uri="{FF2B5EF4-FFF2-40B4-BE49-F238E27FC236}">
                    <a16:creationId xmlns:a16="http://schemas.microsoft.com/office/drawing/2014/main" id="{98477B8D-519F-1B9B-BB33-DB1DD8F2FED9}"/>
                  </a:ext>
                </a:extLst>
              </p:cNvPr>
              <p:cNvCxnSpPr>
                <a:cxnSpLocks/>
                <a:stCxn id="266" idx="6"/>
                <a:endCxn id="273" idx="2"/>
              </p:cNvCxnSpPr>
              <p:nvPr/>
            </p:nvCxnSpPr>
            <p:spPr>
              <a:xfrm>
                <a:off x="8273719" y="3216703"/>
                <a:ext cx="900240" cy="198553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365015C9-E0B8-8612-3F3F-B4C53DE4DAB5}"/>
                  </a:ext>
                </a:extLst>
              </p:cNvPr>
              <p:cNvCxnSpPr>
                <a:cxnSpLocks/>
                <a:stCxn id="267" idx="6"/>
                <a:endCxn id="273" idx="2"/>
              </p:cNvCxnSpPr>
              <p:nvPr/>
            </p:nvCxnSpPr>
            <p:spPr>
              <a:xfrm>
                <a:off x="8293381" y="3790647"/>
                <a:ext cx="880578" cy="141158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6" name="Straight Arrow Connector 295">
                <a:extLst>
                  <a:ext uri="{FF2B5EF4-FFF2-40B4-BE49-F238E27FC236}">
                    <a16:creationId xmlns:a16="http://schemas.microsoft.com/office/drawing/2014/main" id="{966BD241-C1C4-57A8-547E-346642A4267B}"/>
                  </a:ext>
                </a:extLst>
              </p:cNvPr>
              <p:cNvCxnSpPr>
                <a:cxnSpLocks/>
                <a:stCxn id="268" idx="6"/>
                <a:endCxn id="269" idx="2"/>
              </p:cNvCxnSpPr>
              <p:nvPr/>
            </p:nvCxnSpPr>
            <p:spPr>
              <a:xfrm flipV="1">
                <a:off x="7092107" y="4345136"/>
                <a:ext cx="876869" cy="1340465"/>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7" name="Straight Arrow Connector 296">
                <a:extLst>
                  <a:ext uri="{FF2B5EF4-FFF2-40B4-BE49-F238E27FC236}">
                    <a16:creationId xmlns:a16="http://schemas.microsoft.com/office/drawing/2014/main" id="{A290B5A8-4C6C-2357-BEFF-C91F3E69DD48}"/>
                  </a:ext>
                </a:extLst>
              </p:cNvPr>
              <p:cNvCxnSpPr>
                <a:cxnSpLocks/>
                <a:stCxn id="272" idx="6"/>
                <a:endCxn id="271" idx="2"/>
              </p:cNvCxnSpPr>
              <p:nvPr/>
            </p:nvCxnSpPr>
            <p:spPr>
              <a:xfrm flipV="1">
                <a:off x="8341476" y="4123866"/>
                <a:ext cx="817338" cy="1299639"/>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8" name="Straight Arrow Connector 297">
                <a:extLst>
                  <a:ext uri="{FF2B5EF4-FFF2-40B4-BE49-F238E27FC236}">
                    <a16:creationId xmlns:a16="http://schemas.microsoft.com/office/drawing/2014/main" id="{870A9F91-4C71-9F7C-7BC0-5FC67E2DB667}"/>
                  </a:ext>
                </a:extLst>
              </p:cNvPr>
              <p:cNvCxnSpPr>
                <a:cxnSpLocks/>
                <a:stCxn id="265" idx="6"/>
                <a:endCxn id="266" idx="2"/>
              </p:cNvCxnSpPr>
              <p:nvPr/>
            </p:nvCxnSpPr>
            <p:spPr>
              <a:xfrm flipV="1">
                <a:off x="7092107" y="3216703"/>
                <a:ext cx="855040" cy="130854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9" name="Straight Arrow Connector 298">
                <a:extLst>
                  <a:ext uri="{FF2B5EF4-FFF2-40B4-BE49-F238E27FC236}">
                    <a16:creationId xmlns:a16="http://schemas.microsoft.com/office/drawing/2014/main" id="{9B352201-B955-299C-3E98-78FED693823F}"/>
                  </a:ext>
                </a:extLst>
              </p:cNvPr>
              <p:cNvCxnSpPr>
                <a:cxnSpLocks/>
                <a:stCxn id="269" idx="6"/>
                <a:endCxn id="270" idx="2"/>
              </p:cNvCxnSpPr>
              <p:nvPr/>
            </p:nvCxnSpPr>
            <p:spPr>
              <a:xfrm flipV="1">
                <a:off x="8295548" y="3517889"/>
                <a:ext cx="847444" cy="827247"/>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0" name="Straight Arrow Connector 299">
                <a:extLst>
                  <a:ext uri="{FF2B5EF4-FFF2-40B4-BE49-F238E27FC236}">
                    <a16:creationId xmlns:a16="http://schemas.microsoft.com/office/drawing/2014/main" id="{A0C4D40C-0BEC-B052-3329-E57749BEA697}"/>
                  </a:ext>
                </a:extLst>
              </p:cNvPr>
              <p:cNvCxnSpPr>
                <a:cxnSpLocks/>
              </p:cNvCxnSpPr>
              <p:nvPr/>
            </p:nvCxnSpPr>
            <p:spPr>
              <a:xfrm>
                <a:off x="8317427" y="3819075"/>
                <a:ext cx="865433" cy="333220"/>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3EBF4C9E-2924-B73B-8EF9-4C27E2D3E26D}"/>
                  </a:ext>
                </a:extLst>
              </p:cNvPr>
              <p:cNvCxnSpPr>
                <a:cxnSpLocks/>
                <a:stCxn id="263" idx="6"/>
                <a:endCxn id="272" idx="2"/>
              </p:cNvCxnSpPr>
              <p:nvPr/>
            </p:nvCxnSpPr>
            <p:spPr>
              <a:xfrm>
                <a:off x="7092107" y="3454693"/>
                <a:ext cx="922797" cy="1968812"/>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2" name="Straight Arrow Connector 301">
                <a:extLst>
                  <a:ext uri="{FF2B5EF4-FFF2-40B4-BE49-F238E27FC236}">
                    <a16:creationId xmlns:a16="http://schemas.microsoft.com/office/drawing/2014/main" id="{B83654E2-7803-B9A8-AA18-5492D9A1A7AE}"/>
                  </a:ext>
                </a:extLst>
              </p:cNvPr>
              <p:cNvCxnSpPr>
                <a:cxnSpLocks/>
                <a:stCxn id="272" idx="6"/>
                <a:endCxn id="270" idx="2"/>
              </p:cNvCxnSpPr>
              <p:nvPr/>
            </p:nvCxnSpPr>
            <p:spPr>
              <a:xfrm flipV="1">
                <a:off x="8341476" y="3517889"/>
                <a:ext cx="801516" cy="190561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3" name="Straight Arrow Connector 302">
                <a:extLst>
                  <a:ext uri="{FF2B5EF4-FFF2-40B4-BE49-F238E27FC236}">
                    <a16:creationId xmlns:a16="http://schemas.microsoft.com/office/drawing/2014/main" id="{ED79F418-9433-5389-59FE-17C0A9E219EB}"/>
                  </a:ext>
                </a:extLst>
              </p:cNvPr>
              <p:cNvCxnSpPr>
                <a:cxnSpLocks/>
                <a:stCxn id="268" idx="6"/>
                <a:endCxn id="267" idx="2"/>
              </p:cNvCxnSpPr>
              <p:nvPr/>
            </p:nvCxnSpPr>
            <p:spPr>
              <a:xfrm flipV="1">
                <a:off x="7092107" y="3790647"/>
                <a:ext cx="874702" cy="1894954"/>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4" name="Straight Arrow Connector 303">
                <a:extLst>
                  <a:ext uri="{FF2B5EF4-FFF2-40B4-BE49-F238E27FC236}">
                    <a16:creationId xmlns:a16="http://schemas.microsoft.com/office/drawing/2014/main" id="{EE13A566-E123-7DFE-79CB-59FC8F1BE148}"/>
                  </a:ext>
                </a:extLst>
              </p:cNvPr>
              <p:cNvCxnSpPr>
                <a:cxnSpLocks/>
                <a:stCxn id="262" idx="6"/>
                <a:endCxn id="272" idx="2"/>
              </p:cNvCxnSpPr>
              <p:nvPr/>
            </p:nvCxnSpPr>
            <p:spPr>
              <a:xfrm>
                <a:off x="7092107" y="2938632"/>
                <a:ext cx="922797" cy="2484873"/>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5" name="Straight Arrow Connector 304">
                <a:extLst>
                  <a:ext uri="{FF2B5EF4-FFF2-40B4-BE49-F238E27FC236}">
                    <a16:creationId xmlns:a16="http://schemas.microsoft.com/office/drawing/2014/main" id="{6E7FE529-0C14-10E3-73C5-29FAFE7A8266}"/>
                  </a:ext>
                </a:extLst>
              </p:cNvPr>
              <p:cNvCxnSpPr>
                <a:cxnSpLocks/>
                <a:stCxn id="265" idx="6"/>
                <a:endCxn id="267" idx="2"/>
              </p:cNvCxnSpPr>
              <p:nvPr/>
            </p:nvCxnSpPr>
            <p:spPr>
              <a:xfrm flipV="1">
                <a:off x="7092107" y="3790647"/>
                <a:ext cx="874702" cy="734596"/>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6" name="Straight Arrow Connector 305">
                <a:extLst>
                  <a:ext uri="{FF2B5EF4-FFF2-40B4-BE49-F238E27FC236}">
                    <a16:creationId xmlns:a16="http://schemas.microsoft.com/office/drawing/2014/main" id="{4C7C1C87-7EAC-FA50-8B01-832FC53F938A}"/>
                  </a:ext>
                </a:extLst>
              </p:cNvPr>
              <p:cNvCxnSpPr>
                <a:cxnSpLocks/>
                <a:stCxn id="268" idx="6"/>
                <a:endCxn id="266" idx="2"/>
              </p:cNvCxnSpPr>
              <p:nvPr/>
            </p:nvCxnSpPr>
            <p:spPr>
              <a:xfrm flipV="1">
                <a:off x="7092107" y="3216703"/>
                <a:ext cx="855040" cy="2468898"/>
              </a:xfrm>
              <a:prstGeom prst="straightConnector1">
                <a:avLst/>
              </a:prstGeom>
              <a:grpFill/>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7" name="TextBox 306">
                <a:extLst>
                  <a:ext uri="{FF2B5EF4-FFF2-40B4-BE49-F238E27FC236}">
                    <a16:creationId xmlns:a16="http://schemas.microsoft.com/office/drawing/2014/main" id="{3FC0984C-D342-5209-9D29-4991EC5DAC3E}"/>
                  </a:ext>
                </a:extLst>
              </p:cNvPr>
              <p:cNvSpPr txBox="1"/>
              <p:nvPr/>
            </p:nvSpPr>
            <p:spPr>
              <a:xfrm rot="5400000">
                <a:off x="8013013" y="4593314"/>
                <a:ext cx="616404" cy="612623"/>
              </a:xfrm>
              <a:prstGeom prst="rect">
                <a:avLst/>
              </a:prstGeom>
              <a:noFill/>
              <a:ln>
                <a:noFill/>
              </a:ln>
            </p:spPr>
            <p:txBody>
              <a:bodyPr wrap="square" rtlCol="0">
                <a:spAutoFit/>
              </a:bodyPr>
              <a:lstStyle/>
              <a:p>
                <a:r>
                  <a:rPr lang="en-US" sz="2400" dirty="0"/>
                  <a:t>…</a:t>
                </a:r>
              </a:p>
            </p:txBody>
          </p:sp>
        </p:grpSp>
        <p:sp>
          <p:nvSpPr>
            <p:cNvPr id="308" name="TextBox 307">
              <a:extLst>
                <a:ext uri="{FF2B5EF4-FFF2-40B4-BE49-F238E27FC236}">
                  <a16:creationId xmlns:a16="http://schemas.microsoft.com/office/drawing/2014/main" id="{63BDB18E-1D4A-C923-9EE7-2AC4716F91A0}"/>
                </a:ext>
              </a:extLst>
            </p:cNvPr>
            <p:cNvSpPr txBox="1"/>
            <p:nvPr/>
          </p:nvSpPr>
          <p:spPr>
            <a:xfrm>
              <a:off x="8531766" y="3265528"/>
              <a:ext cx="2892137" cy="369332"/>
            </a:xfrm>
            <a:prstGeom prst="rect">
              <a:avLst/>
            </a:prstGeom>
            <a:noFill/>
          </p:spPr>
          <p:txBody>
            <a:bodyPr wrap="square" rtlCol="0">
              <a:spAutoFit/>
            </a:bodyPr>
            <a:lstStyle/>
            <a:p>
              <a:r>
                <a:rPr lang="en-US" b="1" dirty="0">
                  <a:solidFill>
                    <a:srgbClr val="FF0000"/>
                  </a:solidFill>
                </a:rPr>
                <a:t>10s~100s </a:t>
              </a:r>
              <a:r>
                <a:rPr lang="en-US" b="1" dirty="0" err="1">
                  <a:solidFill>
                    <a:srgbClr val="FF0000"/>
                  </a:solidFill>
                </a:rPr>
                <a:t>mW</a:t>
              </a:r>
              <a:endParaRPr lang="en-US" dirty="0">
                <a:solidFill>
                  <a:srgbClr val="FF0000"/>
                </a:solidFill>
              </a:endParaRPr>
            </a:p>
          </p:txBody>
        </p:sp>
        <p:cxnSp>
          <p:nvCxnSpPr>
            <p:cNvPr id="314" name="Straight Arrow Connector 313">
              <a:extLst>
                <a:ext uri="{FF2B5EF4-FFF2-40B4-BE49-F238E27FC236}">
                  <a16:creationId xmlns:a16="http://schemas.microsoft.com/office/drawing/2014/main" id="{F8077138-7468-FB69-B515-6DAE208121DC}"/>
                </a:ext>
              </a:extLst>
            </p:cNvPr>
            <p:cNvCxnSpPr>
              <a:cxnSpLocks/>
            </p:cNvCxnSpPr>
            <p:nvPr/>
          </p:nvCxnSpPr>
          <p:spPr>
            <a:xfrm>
              <a:off x="7103884" y="2372804"/>
              <a:ext cx="1496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7" name="TextBox 316">
              <a:extLst>
                <a:ext uri="{FF2B5EF4-FFF2-40B4-BE49-F238E27FC236}">
                  <a16:creationId xmlns:a16="http://schemas.microsoft.com/office/drawing/2014/main" id="{B0724DB0-B0D2-3ED9-FFD5-B71B0C3DF602}"/>
                </a:ext>
              </a:extLst>
            </p:cNvPr>
            <p:cNvSpPr txBox="1"/>
            <p:nvPr/>
          </p:nvSpPr>
          <p:spPr>
            <a:xfrm>
              <a:off x="8895790" y="1088161"/>
              <a:ext cx="2477473" cy="461665"/>
            </a:xfrm>
            <a:prstGeom prst="rect">
              <a:avLst/>
            </a:prstGeom>
            <a:noFill/>
          </p:spPr>
          <p:txBody>
            <a:bodyPr wrap="square">
              <a:spAutoFit/>
            </a:bodyPr>
            <a:lstStyle/>
            <a:p>
              <a:r>
                <a:rPr lang="en-US" sz="2400" b="1" dirty="0"/>
                <a:t>ANNs</a:t>
              </a:r>
              <a:endParaRPr lang="en-US" sz="2400" dirty="0"/>
            </a:p>
          </p:txBody>
        </p:sp>
      </p:grpSp>
      <p:grpSp>
        <p:nvGrpSpPr>
          <p:cNvPr id="5" name="Group 4">
            <a:extLst>
              <a:ext uri="{FF2B5EF4-FFF2-40B4-BE49-F238E27FC236}">
                <a16:creationId xmlns:a16="http://schemas.microsoft.com/office/drawing/2014/main" id="{F58D9E9A-4A16-2A13-B5FC-16B7288F6035}"/>
              </a:ext>
            </a:extLst>
          </p:cNvPr>
          <p:cNvGrpSpPr/>
          <p:nvPr/>
        </p:nvGrpSpPr>
        <p:grpSpPr>
          <a:xfrm>
            <a:off x="435758" y="1257485"/>
            <a:ext cx="10854281" cy="2039584"/>
            <a:chOff x="435758" y="1257485"/>
            <a:chExt cx="10854281" cy="2039584"/>
          </a:xfrm>
        </p:grpSpPr>
        <p:sp>
          <p:nvSpPr>
            <p:cNvPr id="13" name="Rectangle 12">
              <a:extLst>
                <a:ext uri="{FF2B5EF4-FFF2-40B4-BE49-F238E27FC236}">
                  <a16:creationId xmlns:a16="http://schemas.microsoft.com/office/drawing/2014/main" id="{9112DB9A-1FD5-D8A1-E7D9-3A1B2FC3C046}"/>
                </a:ext>
              </a:extLst>
            </p:cNvPr>
            <p:cNvSpPr/>
            <p:nvPr/>
          </p:nvSpPr>
          <p:spPr>
            <a:xfrm>
              <a:off x="7512619" y="1883507"/>
              <a:ext cx="1578036" cy="100179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Spike Encoding</a:t>
              </a:r>
            </a:p>
          </p:txBody>
        </p:sp>
        <p:grpSp>
          <p:nvGrpSpPr>
            <p:cNvPr id="110" name="Group 109">
              <a:extLst>
                <a:ext uri="{FF2B5EF4-FFF2-40B4-BE49-F238E27FC236}">
                  <a16:creationId xmlns:a16="http://schemas.microsoft.com/office/drawing/2014/main" id="{0F7C7D14-4D32-163C-F537-A621E0405877}"/>
                </a:ext>
              </a:extLst>
            </p:cNvPr>
            <p:cNvGrpSpPr/>
            <p:nvPr/>
          </p:nvGrpSpPr>
          <p:grpSpPr>
            <a:xfrm>
              <a:off x="9884801" y="1882258"/>
              <a:ext cx="1405238" cy="1350935"/>
              <a:chOff x="9485595" y="1786930"/>
              <a:chExt cx="1882090" cy="1772857"/>
            </a:xfrm>
          </p:grpSpPr>
          <p:sp>
            <p:nvSpPr>
              <p:cNvPr id="14" name="TextBox 13">
                <a:extLst>
                  <a:ext uri="{FF2B5EF4-FFF2-40B4-BE49-F238E27FC236}">
                    <a16:creationId xmlns:a16="http://schemas.microsoft.com/office/drawing/2014/main" id="{71C94E3C-51FB-7C2D-9D99-B46306C05AFA}"/>
                  </a:ext>
                </a:extLst>
              </p:cNvPr>
              <p:cNvSpPr txBox="1"/>
              <p:nvPr/>
            </p:nvSpPr>
            <p:spPr>
              <a:xfrm>
                <a:off x="10054274" y="3098122"/>
                <a:ext cx="1313411" cy="461665"/>
              </a:xfrm>
              <a:prstGeom prst="rect">
                <a:avLst/>
              </a:prstGeom>
              <a:noFill/>
            </p:spPr>
            <p:txBody>
              <a:bodyPr wrap="square" rtlCol="0">
                <a:spAutoFit/>
              </a:bodyPr>
              <a:lstStyle/>
              <a:p>
                <a:r>
                  <a:rPr lang="en-US" sz="2400" b="1" dirty="0"/>
                  <a:t>SNNs</a:t>
                </a:r>
              </a:p>
            </p:txBody>
          </p:sp>
          <p:sp>
            <p:nvSpPr>
              <p:cNvPr id="15" name="Oval 14">
                <a:extLst>
                  <a:ext uri="{FF2B5EF4-FFF2-40B4-BE49-F238E27FC236}">
                    <a16:creationId xmlns:a16="http://schemas.microsoft.com/office/drawing/2014/main" id="{6F732D55-33CB-BE56-8B8A-D0228327A518}"/>
                  </a:ext>
                </a:extLst>
              </p:cNvPr>
              <p:cNvSpPr/>
              <p:nvPr/>
            </p:nvSpPr>
            <p:spPr>
              <a:xfrm>
                <a:off x="10214071" y="1786930"/>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b="1">
                  <a:ln w="22225">
                    <a:solidFill>
                      <a:schemeClr val="accent2"/>
                    </a:solidFill>
                    <a:prstDash val="solid"/>
                  </a:ln>
                  <a:solidFill>
                    <a:schemeClr val="accent2">
                      <a:lumMod val="40000"/>
                      <a:lumOff val="60000"/>
                    </a:schemeClr>
                  </a:solidFill>
                </a:endParaRPr>
              </a:p>
            </p:txBody>
          </p:sp>
          <p:sp>
            <p:nvSpPr>
              <p:cNvPr id="16" name="Oval 15">
                <a:extLst>
                  <a:ext uri="{FF2B5EF4-FFF2-40B4-BE49-F238E27FC236}">
                    <a16:creationId xmlns:a16="http://schemas.microsoft.com/office/drawing/2014/main" id="{695CE3FE-5B78-C146-8215-5A9CDD25FADD}"/>
                  </a:ext>
                </a:extLst>
              </p:cNvPr>
              <p:cNvSpPr/>
              <p:nvPr/>
            </p:nvSpPr>
            <p:spPr>
              <a:xfrm>
                <a:off x="9896781" y="2139921"/>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17" name="Oval 16">
                <a:extLst>
                  <a:ext uri="{FF2B5EF4-FFF2-40B4-BE49-F238E27FC236}">
                    <a16:creationId xmlns:a16="http://schemas.microsoft.com/office/drawing/2014/main" id="{D18227FC-61C0-76FC-9BA5-0DA58CCCDD0C}"/>
                  </a:ext>
                </a:extLst>
              </p:cNvPr>
              <p:cNvSpPr/>
              <p:nvPr/>
            </p:nvSpPr>
            <p:spPr>
              <a:xfrm>
                <a:off x="9974778" y="2707362"/>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18" name="Oval 17">
                <a:extLst>
                  <a:ext uri="{FF2B5EF4-FFF2-40B4-BE49-F238E27FC236}">
                    <a16:creationId xmlns:a16="http://schemas.microsoft.com/office/drawing/2014/main" id="{5CE6CA9A-6BA3-13A4-DA4A-7F7600AD916C}"/>
                  </a:ext>
                </a:extLst>
              </p:cNvPr>
              <p:cNvSpPr/>
              <p:nvPr/>
            </p:nvSpPr>
            <p:spPr>
              <a:xfrm>
                <a:off x="10848361" y="2571778"/>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19" name="Oval 18">
                <a:extLst>
                  <a:ext uri="{FF2B5EF4-FFF2-40B4-BE49-F238E27FC236}">
                    <a16:creationId xmlns:a16="http://schemas.microsoft.com/office/drawing/2014/main" id="{E60A2714-8CCF-B0EE-F2B9-C14AB300FFA1}"/>
                  </a:ext>
                </a:extLst>
              </p:cNvPr>
              <p:cNvSpPr/>
              <p:nvPr/>
            </p:nvSpPr>
            <p:spPr>
              <a:xfrm>
                <a:off x="10493397" y="2190826"/>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20" name="Oval 19">
                <a:extLst>
                  <a:ext uri="{FF2B5EF4-FFF2-40B4-BE49-F238E27FC236}">
                    <a16:creationId xmlns:a16="http://schemas.microsoft.com/office/drawing/2014/main" id="{21C0C601-F6D1-18FD-4AB5-A2DAC2B20062}"/>
                  </a:ext>
                </a:extLst>
              </p:cNvPr>
              <p:cNvSpPr/>
              <p:nvPr/>
            </p:nvSpPr>
            <p:spPr>
              <a:xfrm>
                <a:off x="10364235" y="2841860"/>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21" name="Oval 20">
                <a:extLst>
                  <a:ext uri="{FF2B5EF4-FFF2-40B4-BE49-F238E27FC236}">
                    <a16:creationId xmlns:a16="http://schemas.microsoft.com/office/drawing/2014/main" id="{1E86E6CD-29A0-7801-401E-D64991C4FE4D}"/>
                  </a:ext>
                </a:extLst>
              </p:cNvPr>
              <p:cNvSpPr/>
              <p:nvPr/>
            </p:nvSpPr>
            <p:spPr>
              <a:xfrm>
                <a:off x="10851521" y="2020251"/>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cxnSp>
            <p:nvCxnSpPr>
              <p:cNvPr id="22" name="Connector: Curved 21">
                <a:extLst>
                  <a:ext uri="{FF2B5EF4-FFF2-40B4-BE49-F238E27FC236}">
                    <a16:creationId xmlns:a16="http://schemas.microsoft.com/office/drawing/2014/main" id="{76935162-1A00-3928-CD1C-5CBD0B70A278}"/>
                  </a:ext>
                </a:extLst>
              </p:cNvPr>
              <p:cNvCxnSpPr>
                <a:cxnSpLocks/>
                <a:stCxn id="15" idx="6"/>
                <a:endCxn id="19" idx="0"/>
              </p:cNvCxnSpPr>
              <p:nvPr/>
            </p:nvCxnSpPr>
            <p:spPr>
              <a:xfrm>
                <a:off x="10431655" y="1912380"/>
                <a:ext cx="170536" cy="278448"/>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3" name="Connector: Curved 22">
                <a:extLst>
                  <a:ext uri="{FF2B5EF4-FFF2-40B4-BE49-F238E27FC236}">
                    <a16:creationId xmlns:a16="http://schemas.microsoft.com/office/drawing/2014/main" id="{D26E192C-6DC0-D017-B44B-3E7D7AD04E06}"/>
                  </a:ext>
                </a:extLst>
              </p:cNvPr>
              <p:cNvCxnSpPr>
                <a:cxnSpLocks/>
                <a:stCxn id="19" idx="4"/>
                <a:endCxn id="17" idx="0"/>
              </p:cNvCxnSpPr>
              <p:nvPr/>
            </p:nvCxnSpPr>
            <p:spPr>
              <a:xfrm rot="5400000">
                <a:off x="10210060" y="2315232"/>
                <a:ext cx="265638" cy="518621"/>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4" name="Connector: Curved 23">
                <a:extLst>
                  <a:ext uri="{FF2B5EF4-FFF2-40B4-BE49-F238E27FC236}">
                    <a16:creationId xmlns:a16="http://schemas.microsoft.com/office/drawing/2014/main" id="{CD120170-1002-5ABC-97EF-80A17D57AB94}"/>
                  </a:ext>
                </a:extLst>
              </p:cNvPr>
              <p:cNvCxnSpPr>
                <a:cxnSpLocks/>
                <a:stCxn id="16" idx="5"/>
                <a:endCxn id="19" idx="3"/>
              </p:cNvCxnSpPr>
              <p:nvPr/>
            </p:nvCxnSpPr>
            <p:spPr>
              <a:xfrm rot="16200000" flipH="1">
                <a:off x="10278428" y="2158145"/>
                <a:ext cx="50905" cy="442761"/>
              </a:xfrm>
              <a:prstGeom prst="curvedConnector3">
                <a:avLst>
                  <a:gd name="adj1" fmla="val 146725"/>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5" name="Connector: Curved 24">
                <a:extLst>
                  <a:ext uri="{FF2B5EF4-FFF2-40B4-BE49-F238E27FC236}">
                    <a16:creationId xmlns:a16="http://schemas.microsoft.com/office/drawing/2014/main" id="{2E25D6CE-BBCE-4F59-2F64-8A0C7798DA1F}"/>
                  </a:ext>
                </a:extLst>
              </p:cNvPr>
              <p:cNvCxnSpPr>
                <a:cxnSpLocks/>
                <a:stCxn id="16" idx="0"/>
                <a:endCxn id="15" idx="2"/>
              </p:cNvCxnSpPr>
              <p:nvPr/>
            </p:nvCxnSpPr>
            <p:spPr>
              <a:xfrm rot="5400000" flipH="1" flipV="1">
                <a:off x="9996051" y="1921901"/>
                <a:ext cx="227542" cy="208497"/>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6" name="Connector: Curved 25">
                <a:extLst>
                  <a:ext uri="{FF2B5EF4-FFF2-40B4-BE49-F238E27FC236}">
                    <a16:creationId xmlns:a16="http://schemas.microsoft.com/office/drawing/2014/main" id="{C870FDB7-21BD-6B6A-21BB-61549A906A20}"/>
                  </a:ext>
                </a:extLst>
              </p:cNvPr>
              <p:cNvCxnSpPr>
                <a:cxnSpLocks/>
                <a:endCxn id="16" idx="2"/>
              </p:cNvCxnSpPr>
              <p:nvPr/>
            </p:nvCxnSpPr>
            <p:spPr>
              <a:xfrm flipV="1">
                <a:off x="9485595" y="2265370"/>
                <a:ext cx="411186" cy="132827"/>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7" name="Connector: Curved 26">
                <a:extLst>
                  <a:ext uri="{FF2B5EF4-FFF2-40B4-BE49-F238E27FC236}">
                    <a16:creationId xmlns:a16="http://schemas.microsoft.com/office/drawing/2014/main" id="{4B0C6B06-A04A-0734-E960-A00272F04388}"/>
                  </a:ext>
                </a:extLst>
              </p:cNvPr>
              <p:cNvCxnSpPr>
                <a:cxnSpLocks/>
                <a:stCxn id="16" idx="3"/>
                <a:endCxn id="17" idx="1"/>
              </p:cNvCxnSpPr>
              <p:nvPr/>
            </p:nvCxnSpPr>
            <p:spPr>
              <a:xfrm rot="16200000" flipH="1">
                <a:off x="9772627" y="2510090"/>
                <a:ext cx="390030" cy="77997"/>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8" name="Connector: Curved 27">
                <a:extLst>
                  <a:ext uri="{FF2B5EF4-FFF2-40B4-BE49-F238E27FC236}">
                    <a16:creationId xmlns:a16="http://schemas.microsoft.com/office/drawing/2014/main" id="{67B302D5-F3EA-512C-950A-CABFF3E33CF8}"/>
                  </a:ext>
                </a:extLst>
              </p:cNvPr>
              <p:cNvCxnSpPr>
                <a:cxnSpLocks/>
                <a:stCxn id="15" idx="7"/>
                <a:endCxn id="21" idx="1"/>
              </p:cNvCxnSpPr>
              <p:nvPr/>
            </p:nvCxnSpPr>
            <p:spPr>
              <a:xfrm rot="16200000" flipH="1">
                <a:off x="10524925" y="1698536"/>
                <a:ext cx="233321" cy="483594"/>
              </a:xfrm>
              <a:prstGeom prst="curvedConnector3">
                <a:avLst>
                  <a:gd name="adj1" fmla="val -2374"/>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29" name="Connector: Curved 28">
                <a:extLst>
                  <a:ext uri="{FF2B5EF4-FFF2-40B4-BE49-F238E27FC236}">
                    <a16:creationId xmlns:a16="http://schemas.microsoft.com/office/drawing/2014/main" id="{CFE908A0-E2A6-77CF-78DE-50484BA1A5CD}"/>
                  </a:ext>
                </a:extLst>
              </p:cNvPr>
              <p:cNvCxnSpPr>
                <a:cxnSpLocks/>
                <a:stCxn id="19" idx="2"/>
                <a:endCxn id="15" idx="4"/>
              </p:cNvCxnSpPr>
              <p:nvPr/>
            </p:nvCxnSpPr>
            <p:spPr>
              <a:xfrm rot="10800000">
                <a:off x="10322863" y="2037829"/>
                <a:ext cx="170536" cy="278448"/>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0" name="Connector: Curved 29">
                <a:extLst>
                  <a:ext uri="{FF2B5EF4-FFF2-40B4-BE49-F238E27FC236}">
                    <a16:creationId xmlns:a16="http://schemas.microsoft.com/office/drawing/2014/main" id="{835CA6CB-3493-60F1-AC4E-1477F60DAE8E}"/>
                  </a:ext>
                </a:extLst>
              </p:cNvPr>
              <p:cNvCxnSpPr>
                <a:cxnSpLocks/>
                <a:stCxn id="17" idx="6"/>
                <a:endCxn id="20" idx="1"/>
              </p:cNvCxnSpPr>
              <p:nvPr/>
            </p:nvCxnSpPr>
            <p:spPr>
              <a:xfrm>
                <a:off x="10192361" y="2832811"/>
                <a:ext cx="203738" cy="45793"/>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1" name="Connector: Curved 30">
                <a:extLst>
                  <a:ext uri="{FF2B5EF4-FFF2-40B4-BE49-F238E27FC236}">
                    <a16:creationId xmlns:a16="http://schemas.microsoft.com/office/drawing/2014/main" id="{7E885FEB-7E87-1C8E-2B90-7E1B4DE9A650}"/>
                  </a:ext>
                </a:extLst>
              </p:cNvPr>
              <p:cNvCxnSpPr>
                <a:cxnSpLocks/>
                <a:stCxn id="19" idx="6"/>
                <a:endCxn id="21" idx="3"/>
              </p:cNvCxnSpPr>
              <p:nvPr/>
            </p:nvCxnSpPr>
            <p:spPr>
              <a:xfrm flipV="1">
                <a:off x="10710982" y="2234404"/>
                <a:ext cx="172402" cy="81869"/>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2" name="Connector: Curved 31">
                <a:extLst>
                  <a:ext uri="{FF2B5EF4-FFF2-40B4-BE49-F238E27FC236}">
                    <a16:creationId xmlns:a16="http://schemas.microsoft.com/office/drawing/2014/main" id="{AE22FFB6-1E67-612E-31B5-CC86D1984A1D}"/>
                  </a:ext>
                </a:extLst>
              </p:cNvPr>
              <p:cNvCxnSpPr>
                <a:cxnSpLocks/>
                <a:stCxn id="19" idx="5"/>
                <a:endCxn id="18" idx="1"/>
              </p:cNvCxnSpPr>
              <p:nvPr/>
            </p:nvCxnSpPr>
            <p:spPr>
              <a:xfrm rot="16200000" flipH="1">
                <a:off x="10677903" y="2406197"/>
                <a:ext cx="203541" cy="201106"/>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 name="Connector: Curved 32">
                <a:extLst>
                  <a:ext uri="{FF2B5EF4-FFF2-40B4-BE49-F238E27FC236}">
                    <a16:creationId xmlns:a16="http://schemas.microsoft.com/office/drawing/2014/main" id="{F07A3328-254A-6463-A423-D67A1DB7B7EF}"/>
                  </a:ext>
                </a:extLst>
              </p:cNvPr>
              <p:cNvCxnSpPr>
                <a:cxnSpLocks/>
                <a:stCxn id="18" idx="3"/>
                <a:endCxn id="20" idx="6"/>
              </p:cNvCxnSpPr>
              <p:nvPr/>
            </p:nvCxnSpPr>
            <p:spPr>
              <a:xfrm rot="5400000">
                <a:off x="10640334" y="2727418"/>
                <a:ext cx="181377" cy="298407"/>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 name="Connector: Curved 33">
                <a:extLst>
                  <a:ext uri="{FF2B5EF4-FFF2-40B4-BE49-F238E27FC236}">
                    <a16:creationId xmlns:a16="http://schemas.microsoft.com/office/drawing/2014/main" id="{23937B49-4DEE-889A-BA28-CB334A2025F4}"/>
                  </a:ext>
                </a:extLst>
              </p:cNvPr>
              <p:cNvCxnSpPr>
                <a:cxnSpLocks/>
                <a:stCxn id="21" idx="6"/>
                <a:endCxn id="18" idx="7"/>
              </p:cNvCxnSpPr>
              <p:nvPr/>
            </p:nvCxnSpPr>
            <p:spPr>
              <a:xfrm flipH="1">
                <a:off x="11034080" y="2145699"/>
                <a:ext cx="35024" cy="462821"/>
              </a:xfrm>
              <a:prstGeom prst="curvedConnector4">
                <a:avLst>
                  <a:gd name="adj1" fmla="val -554939"/>
                  <a:gd name="adj2" fmla="val 98778"/>
                </a:avLst>
              </a:prstGeom>
              <a:ln w="19050">
                <a:tailEnd type="triangle"/>
              </a:ln>
            </p:spPr>
            <p:style>
              <a:lnRef idx="1">
                <a:schemeClr val="accent2"/>
              </a:lnRef>
              <a:fillRef idx="2">
                <a:schemeClr val="accent2"/>
              </a:fillRef>
              <a:effectRef idx="1">
                <a:schemeClr val="accent2"/>
              </a:effectRef>
              <a:fontRef idx="minor">
                <a:schemeClr val="dk1"/>
              </a:fontRef>
            </p:style>
          </p:cxnSp>
        </p:grpSp>
        <p:sp>
          <p:nvSpPr>
            <p:cNvPr id="88" name="TextBox 87">
              <a:extLst>
                <a:ext uri="{FF2B5EF4-FFF2-40B4-BE49-F238E27FC236}">
                  <a16:creationId xmlns:a16="http://schemas.microsoft.com/office/drawing/2014/main" id="{AA96261D-3652-C4BF-B833-26FEFC4277C6}"/>
                </a:ext>
              </a:extLst>
            </p:cNvPr>
            <p:cNvSpPr txBox="1"/>
            <p:nvPr/>
          </p:nvSpPr>
          <p:spPr>
            <a:xfrm>
              <a:off x="435758" y="1257485"/>
              <a:ext cx="3165706" cy="461665"/>
            </a:xfrm>
            <a:prstGeom prst="rect">
              <a:avLst/>
            </a:prstGeom>
            <a:noFill/>
          </p:spPr>
          <p:txBody>
            <a:bodyPr wrap="square">
              <a:spAutoFit/>
            </a:bodyPr>
            <a:lstStyle/>
            <a:p>
              <a:r>
                <a:rPr lang="en-US" sz="2400" b="1" dirty="0">
                  <a:solidFill>
                    <a:srgbClr val="0070C0"/>
                  </a:solidFill>
                </a:rPr>
                <a:t>Existing “SNN Radars”: </a:t>
              </a:r>
            </a:p>
          </p:txBody>
        </p:sp>
        <p:cxnSp>
          <p:nvCxnSpPr>
            <p:cNvPr id="107" name="Straight Arrow Connector 106">
              <a:extLst>
                <a:ext uri="{FF2B5EF4-FFF2-40B4-BE49-F238E27FC236}">
                  <a16:creationId xmlns:a16="http://schemas.microsoft.com/office/drawing/2014/main" id="{B836D1CB-139A-6DAF-25A9-4B72A78BBFF3}"/>
                </a:ext>
              </a:extLst>
            </p:cNvPr>
            <p:cNvCxnSpPr>
              <a:cxnSpLocks/>
            </p:cNvCxnSpPr>
            <p:nvPr/>
          </p:nvCxnSpPr>
          <p:spPr>
            <a:xfrm>
              <a:off x="7094090" y="2377877"/>
              <a:ext cx="3416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a:extLst>
                <a:ext uri="{FF2B5EF4-FFF2-40B4-BE49-F238E27FC236}">
                  <a16:creationId xmlns:a16="http://schemas.microsoft.com/office/drawing/2014/main" id="{C158B7A6-0E02-05A5-6030-A1C9B0D7AF03}"/>
                </a:ext>
              </a:extLst>
            </p:cNvPr>
            <p:cNvCxnSpPr>
              <a:cxnSpLocks/>
            </p:cNvCxnSpPr>
            <p:nvPr/>
          </p:nvCxnSpPr>
          <p:spPr>
            <a:xfrm>
              <a:off x="9273214" y="2227734"/>
              <a:ext cx="5130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14" name="Group 113">
              <a:extLst>
                <a:ext uri="{FF2B5EF4-FFF2-40B4-BE49-F238E27FC236}">
                  <a16:creationId xmlns:a16="http://schemas.microsoft.com/office/drawing/2014/main" id="{44A73442-AC01-33CE-FA40-16304EBBF3C9}"/>
                </a:ext>
              </a:extLst>
            </p:cNvPr>
            <p:cNvGrpSpPr/>
            <p:nvPr/>
          </p:nvGrpSpPr>
          <p:grpSpPr>
            <a:xfrm>
              <a:off x="9273214" y="1777847"/>
              <a:ext cx="508720" cy="397981"/>
              <a:chOff x="4178104" y="2371574"/>
              <a:chExt cx="849833" cy="374474"/>
            </a:xfrm>
          </p:grpSpPr>
          <p:cxnSp>
            <p:nvCxnSpPr>
              <p:cNvPr id="115" name="Straight Connector 114">
                <a:extLst>
                  <a:ext uri="{FF2B5EF4-FFF2-40B4-BE49-F238E27FC236}">
                    <a16:creationId xmlns:a16="http://schemas.microsoft.com/office/drawing/2014/main" id="{C6679536-DCF4-956A-EC51-224DDDDB4BE1}"/>
                  </a:ext>
                </a:extLst>
              </p:cNvPr>
              <p:cNvCxnSpPr>
                <a:cxnSpLocks/>
              </p:cNvCxnSpPr>
              <p:nvPr/>
            </p:nvCxnSpPr>
            <p:spPr>
              <a:xfrm>
                <a:off x="4178104" y="237591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6" name="Straight Connector 115">
                <a:extLst>
                  <a:ext uri="{FF2B5EF4-FFF2-40B4-BE49-F238E27FC236}">
                    <a16:creationId xmlns:a16="http://schemas.microsoft.com/office/drawing/2014/main" id="{2EA46A6A-1197-96BE-6F08-68855366BB1A}"/>
                  </a:ext>
                </a:extLst>
              </p:cNvPr>
              <p:cNvCxnSpPr>
                <a:cxnSpLocks/>
              </p:cNvCxnSpPr>
              <p:nvPr/>
            </p:nvCxnSpPr>
            <p:spPr>
              <a:xfrm>
                <a:off x="4326155" y="2374570"/>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7" name="Straight Connector 116">
                <a:extLst>
                  <a:ext uri="{FF2B5EF4-FFF2-40B4-BE49-F238E27FC236}">
                    <a16:creationId xmlns:a16="http://schemas.microsoft.com/office/drawing/2014/main" id="{18051162-E42B-303E-252A-18E44C0C8A4A}"/>
                  </a:ext>
                </a:extLst>
              </p:cNvPr>
              <p:cNvCxnSpPr>
                <a:cxnSpLocks/>
              </p:cNvCxnSpPr>
              <p:nvPr/>
            </p:nvCxnSpPr>
            <p:spPr>
              <a:xfrm>
                <a:off x="4395149" y="2373503"/>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8" name="Straight Connector 117">
                <a:extLst>
                  <a:ext uri="{FF2B5EF4-FFF2-40B4-BE49-F238E27FC236}">
                    <a16:creationId xmlns:a16="http://schemas.microsoft.com/office/drawing/2014/main" id="{CFDB1609-FE76-AA3E-BBCB-19344E69118B}"/>
                  </a:ext>
                </a:extLst>
              </p:cNvPr>
              <p:cNvCxnSpPr>
                <a:cxnSpLocks/>
              </p:cNvCxnSpPr>
              <p:nvPr/>
            </p:nvCxnSpPr>
            <p:spPr>
              <a:xfrm>
                <a:off x="4813429" y="2372486"/>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9" name="Straight Connector 118">
                <a:extLst>
                  <a:ext uri="{FF2B5EF4-FFF2-40B4-BE49-F238E27FC236}">
                    <a16:creationId xmlns:a16="http://schemas.microsoft.com/office/drawing/2014/main" id="{60D26700-5DA9-D242-6EE1-4A129B9698A4}"/>
                  </a:ext>
                </a:extLst>
              </p:cNvPr>
              <p:cNvCxnSpPr>
                <a:cxnSpLocks/>
              </p:cNvCxnSpPr>
              <p:nvPr/>
            </p:nvCxnSpPr>
            <p:spPr>
              <a:xfrm>
                <a:off x="4266252" y="237489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0" name="Straight Connector 119">
                <a:extLst>
                  <a:ext uri="{FF2B5EF4-FFF2-40B4-BE49-F238E27FC236}">
                    <a16:creationId xmlns:a16="http://schemas.microsoft.com/office/drawing/2014/main" id="{C057B9B0-A100-2AAE-0491-7D77C366EC00}"/>
                  </a:ext>
                </a:extLst>
              </p:cNvPr>
              <p:cNvCxnSpPr>
                <a:cxnSpLocks/>
              </p:cNvCxnSpPr>
              <p:nvPr/>
            </p:nvCxnSpPr>
            <p:spPr>
              <a:xfrm>
                <a:off x="5027937" y="237157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121" name="Straight Arrow Connector 120">
              <a:extLst>
                <a:ext uri="{FF2B5EF4-FFF2-40B4-BE49-F238E27FC236}">
                  <a16:creationId xmlns:a16="http://schemas.microsoft.com/office/drawing/2014/main" id="{71A774D8-75F7-182A-2740-94FBB5F215DA}"/>
                </a:ext>
              </a:extLst>
            </p:cNvPr>
            <p:cNvCxnSpPr>
              <a:cxnSpLocks/>
            </p:cNvCxnSpPr>
            <p:nvPr/>
          </p:nvCxnSpPr>
          <p:spPr>
            <a:xfrm>
              <a:off x="9296630" y="2766323"/>
              <a:ext cx="5130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1C0253CF-498C-46DC-D361-948A4C35FC62}"/>
                </a:ext>
              </a:extLst>
            </p:cNvPr>
            <p:cNvCxnSpPr>
              <a:cxnSpLocks/>
            </p:cNvCxnSpPr>
            <p:nvPr/>
          </p:nvCxnSpPr>
          <p:spPr>
            <a:xfrm rot="10800000">
              <a:off x="9494485" y="2320078"/>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7" name="Straight Connector 126">
              <a:extLst>
                <a:ext uri="{FF2B5EF4-FFF2-40B4-BE49-F238E27FC236}">
                  <a16:creationId xmlns:a16="http://schemas.microsoft.com/office/drawing/2014/main" id="{FCFB08EC-4094-FB78-1ECA-E12A3361128A}"/>
                </a:ext>
              </a:extLst>
            </p:cNvPr>
            <p:cNvCxnSpPr>
              <a:cxnSpLocks/>
            </p:cNvCxnSpPr>
            <p:nvPr/>
          </p:nvCxnSpPr>
          <p:spPr>
            <a:xfrm rot="10800000">
              <a:off x="9725533" y="2323219"/>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8" name="Straight Connector 127">
              <a:extLst>
                <a:ext uri="{FF2B5EF4-FFF2-40B4-BE49-F238E27FC236}">
                  <a16:creationId xmlns:a16="http://schemas.microsoft.com/office/drawing/2014/main" id="{4CED5321-9538-E1D9-AED5-A3634CA22140}"/>
                </a:ext>
              </a:extLst>
            </p:cNvPr>
            <p:cNvCxnSpPr>
              <a:cxnSpLocks/>
            </p:cNvCxnSpPr>
            <p:nvPr/>
          </p:nvCxnSpPr>
          <p:spPr>
            <a:xfrm rot="10800000">
              <a:off x="9296629" y="2321047"/>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18" name="TextBox 317">
              <a:extLst>
                <a:ext uri="{FF2B5EF4-FFF2-40B4-BE49-F238E27FC236}">
                  <a16:creationId xmlns:a16="http://schemas.microsoft.com/office/drawing/2014/main" id="{7E9619BF-E14B-D263-7173-8CD22AB2F0B6}"/>
                </a:ext>
              </a:extLst>
            </p:cNvPr>
            <p:cNvSpPr txBox="1"/>
            <p:nvPr/>
          </p:nvSpPr>
          <p:spPr>
            <a:xfrm>
              <a:off x="8588959" y="2927737"/>
              <a:ext cx="1756176" cy="369332"/>
            </a:xfrm>
            <a:prstGeom prst="rect">
              <a:avLst/>
            </a:prstGeom>
            <a:noFill/>
          </p:spPr>
          <p:txBody>
            <a:bodyPr wrap="square" rtlCol="0">
              <a:spAutoFit/>
            </a:bodyPr>
            <a:lstStyle/>
            <a:p>
              <a:r>
                <a:rPr lang="en-US" b="1" dirty="0">
                  <a:solidFill>
                    <a:schemeClr val="accent6"/>
                  </a:solidFill>
                </a:rPr>
                <a:t>10s~100s </a:t>
              </a:r>
              <a:r>
                <a:rPr lang="en-US" b="1" dirty="0" err="1">
                  <a:solidFill>
                    <a:schemeClr val="accent6"/>
                  </a:solidFill>
                </a:rPr>
                <a:t>uW</a:t>
              </a:r>
              <a:endParaRPr lang="en-US" dirty="0">
                <a:solidFill>
                  <a:schemeClr val="accent6"/>
                </a:solidFill>
              </a:endParaRPr>
            </a:p>
          </p:txBody>
        </p:sp>
      </p:grpSp>
      <p:grpSp>
        <p:nvGrpSpPr>
          <p:cNvPr id="8" name="Group 7">
            <a:extLst>
              <a:ext uri="{FF2B5EF4-FFF2-40B4-BE49-F238E27FC236}">
                <a16:creationId xmlns:a16="http://schemas.microsoft.com/office/drawing/2014/main" id="{48255792-FF0B-5F76-5500-2049A8F0C6EF}"/>
              </a:ext>
            </a:extLst>
          </p:cNvPr>
          <p:cNvGrpSpPr/>
          <p:nvPr/>
        </p:nvGrpSpPr>
        <p:grpSpPr>
          <a:xfrm>
            <a:off x="527228" y="3838196"/>
            <a:ext cx="9951811" cy="2453856"/>
            <a:chOff x="527228" y="3838196"/>
            <a:chExt cx="9951811" cy="2453856"/>
          </a:xfrm>
        </p:grpSpPr>
        <p:cxnSp>
          <p:nvCxnSpPr>
            <p:cNvPr id="323" name="Straight Arrow Connector 322">
              <a:extLst>
                <a:ext uri="{FF2B5EF4-FFF2-40B4-BE49-F238E27FC236}">
                  <a16:creationId xmlns:a16="http://schemas.microsoft.com/office/drawing/2014/main" id="{6EC94C40-89FC-E33D-E42E-3320994ACB65}"/>
                </a:ext>
              </a:extLst>
            </p:cNvPr>
            <p:cNvCxnSpPr>
              <a:cxnSpLocks/>
            </p:cNvCxnSpPr>
            <p:nvPr/>
          </p:nvCxnSpPr>
          <p:spPr>
            <a:xfrm>
              <a:off x="5865615" y="4796209"/>
              <a:ext cx="2183974" cy="0"/>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sp>
          <p:nvSpPr>
            <p:cNvPr id="324" name="TextBox 323">
              <a:extLst>
                <a:ext uri="{FF2B5EF4-FFF2-40B4-BE49-F238E27FC236}">
                  <a16:creationId xmlns:a16="http://schemas.microsoft.com/office/drawing/2014/main" id="{1DAE016D-4E17-0E75-40E3-AA5EBFFDE91C}"/>
                </a:ext>
              </a:extLst>
            </p:cNvPr>
            <p:cNvSpPr txBox="1"/>
            <p:nvPr/>
          </p:nvSpPr>
          <p:spPr>
            <a:xfrm>
              <a:off x="8880356" y="5461056"/>
              <a:ext cx="1313411" cy="461665"/>
            </a:xfrm>
            <a:prstGeom prst="rect">
              <a:avLst/>
            </a:prstGeom>
            <a:noFill/>
          </p:spPr>
          <p:txBody>
            <a:bodyPr wrap="square" rtlCol="0">
              <a:spAutoFit/>
            </a:bodyPr>
            <a:lstStyle/>
            <a:p>
              <a:r>
                <a:rPr lang="en-US" sz="2400" b="1" dirty="0"/>
                <a:t>SNNs</a:t>
              </a:r>
            </a:p>
          </p:txBody>
        </p:sp>
        <p:sp>
          <p:nvSpPr>
            <p:cNvPr id="325" name="Oval 324">
              <a:extLst>
                <a:ext uri="{FF2B5EF4-FFF2-40B4-BE49-F238E27FC236}">
                  <a16:creationId xmlns:a16="http://schemas.microsoft.com/office/drawing/2014/main" id="{0A2D9B2A-FD53-9032-5558-3438D21BBB5E}"/>
                </a:ext>
              </a:extLst>
            </p:cNvPr>
            <p:cNvSpPr/>
            <p:nvPr/>
          </p:nvSpPr>
          <p:spPr>
            <a:xfrm>
              <a:off x="9040153" y="4149864"/>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b="1">
                <a:ln w="22225">
                  <a:solidFill>
                    <a:schemeClr val="accent2"/>
                  </a:solidFill>
                  <a:prstDash val="solid"/>
                </a:ln>
                <a:solidFill>
                  <a:schemeClr val="accent2">
                    <a:lumMod val="40000"/>
                    <a:lumOff val="60000"/>
                  </a:schemeClr>
                </a:solidFill>
              </a:endParaRPr>
            </a:p>
          </p:txBody>
        </p:sp>
        <p:sp>
          <p:nvSpPr>
            <p:cNvPr id="326" name="Oval 325">
              <a:extLst>
                <a:ext uri="{FF2B5EF4-FFF2-40B4-BE49-F238E27FC236}">
                  <a16:creationId xmlns:a16="http://schemas.microsoft.com/office/drawing/2014/main" id="{6A465911-F251-2F84-1053-194ED5749DF2}"/>
                </a:ext>
              </a:extLst>
            </p:cNvPr>
            <p:cNvSpPr/>
            <p:nvPr/>
          </p:nvSpPr>
          <p:spPr>
            <a:xfrm>
              <a:off x="8722863" y="4502855"/>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327" name="Oval 326">
              <a:extLst>
                <a:ext uri="{FF2B5EF4-FFF2-40B4-BE49-F238E27FC236}">
                  <a16:creationId xmlns:a16="http://schemas.microsoft.com/office/drawing/2014/main" id="{FDAC1686-482C-AA0A-A051-D0C52F8B81F6}"/>
                </a:ext>
              </a:extLst>
            </p:cNvPr>
            <p:cNvSpPr/>
            <p:nvPr/>
          </p:nvSpPr>
          <p:spPr>
            <a:xfrm>
              <a:off x="8800860" y="5070296"/>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328" name="Oval 327">
              <a:extLst>
                <a:ext uri="{FF2B5EF4-FFF2-40B4-BE49-F238E27FC236}">
                  <a16:creationId xmlns:a16="http://schemas.microsoft.com/office/drawing/2014/main" id="{652E6550-185C-DDE7-612C-16472B198D14}"/>
                </a:ext>
              </a:extLst>
            </p:cNvPr>
            <p:cNvSpPr/>
            <p:nvPr/>
          </p:nvSpPr>
          <p:spPr>
            <a:xfrm>
              <a:off x="9674443" y="4934712"/>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329" name="Oval 328">
              <a:extLst>
                <a:ext uri="{FF2B5EF4-FFF2-40B4-BE49-F238E27FC236}">
                  <a16:creationId xmlns:a16="http://schemas.microsoft.com/office/drawing/2014/main" id="{4FA57FB7-9B23-6C9F-7CFA-E91EA9511279}"/>
                </a:ext>
              </a:extLst>
            </p:cNvPr>
            <p:cNvSpPr/>
            <p:nvPr/>
          </p:nvSpPr>
          <p:spPr>
            <a:xfrm>
              <a:off x="9319479" y="4553760"/>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330" name="Oval 329">
              <a:extLst>
                <a:ext uri="{FF2B5EF4-FFF2-40B4-BE49-F238E27FC236}">
                  <a16:creationId xmlns:a16="http://schemas.microsoft.com/office/drawing/2014/main" id="{C88E875E-C507-08C9-2167-2E5B1EC6D3C1}"/>
                </a:ext>
              </a:extLst>
            </p:cNvPr>
            <p:cNvSpPr/>
            <p:nvPr/>
          </p:nvSpPr>
          <p:spPr>
            <a:xfrm>
              <a:off x="9190317" y="5204794"/>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sp>
          <p:nvSpPr>
            <p:cNvPr id="331" name="Oval 330">
              <a:extLst>
                <a:ext uri="{FF2B5EF4-FFF2-40B4-BE49-F238E27FC236}">
                  <a16:creationId xmlns:a16="http://schemas.microsoft.com/office/drawing/2014/main" id="{02632E31-66B4-ABDD-54EC-386B98F09382}"/>
                </a:ext>
              </a:extLst>
            </p:cNvPr>
            <p:cNvSpPr/>
            <p:nvPr/>
          </p:nvSpPr>
          <p:spPr>
            <a:xfrm>
              <a:off x="9677603" y="4383185"/>
              <a:ext cx="217583" cy="250896"/>
            </a:xfrm>
            <a:prstGeom prst="ellipse">
              <a:avLst/>
            </a:prstGeom>
            <a:ln w="190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903"/>
            </a:p>
          </p:txBody>
        </p:sp>
        <p:cxnSp>
          <p:nvCxnSpPr>
            <p:cNvPr id="332" name="Connector: Curved 331">
              <a:extLst>
                <a:ext uri="{FF2B5EF4-FFF2-40B4-BE49-F238E27FC236}">
                  <a16:creationId xmlns:a16="http://schemas.microsoft.com/office/drawing/2014/main" id="{7D10E235-A74F-4686-C1DD-26F283926CDC}"/>
                </a:ext>
              </a:extLst>
            </p:cNvPr>
            <p:cNvCxnSpPr>
              <a:cxnSpLocks/>
              <a:stCxn id="325" idx="6"/>
              <a:endCxn id="329" idx="0"/>
            </p:cNvCxnSpPr>
            <p:nvPr/>
          </p:nvCxnSpPr>
          <p:spPr>
            <a:xfrm>
              <a:off x="9257737" y="4275314"/>
              <a:ext cx="170536" cy="278448"/>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3" name="Connector: Curved 332">
              <a:extLst>
                <a:ext uri="{FF2B5EF4-FFF2-40B4-BE49-F238E27FC236}">
                  <a16:creationId xmlns:a16="http://schemas.microsoft.com/office/drawing/2014/main" id="{37809AFC-5C84-210E-4C01-4C20D46F2328}"/>
                </a:ext>
              </a:extLst>
            </p:cNvPr>
            <p:cNvCxnSpPr>
              <a:cxnSpLocks/>
              <a:stCxn id="329" idx="4"/>
              <a:endCxn id="327" idx="0"/>
            </p:cNvCxnSpPr>
            <p:nvPr/>
          </p:nvCxnSpPr>
          <p:spPr>
            <a:xfrm rot="5400000">
              <a:off x="9036142" y="4678166"/>
              <a:ext cx="265638" cy="518621"/>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4" name="Connector: Curved 333">
              <a:extLst>
                <a:ext uri="{FF2B5EF4-FFF2-40B4-BE49-F238E27FC236}">
                  <a16:creationId xmlns:a16="http://schemas.microsoft.com/office/drawing/2014/main" id="{6CA42F75-570A-CE32-6719-8C30505D83D5}"/>
                </a:ext>
              </a:extLst>
            </p:cNvPr>
            <p:cNvCxnSpPr>
              <a:cxnSpLocks/>
              <a:stCxn id="326" idx="5"/>
              <a:endCxn id="329" idx="3"/>
            </p:cNvCxnSpPr>
            <p:nvPr/>
          </p:nvCxnSpPr>
          <p:spPr>
            <a:xfrm rot="16200000" flipH="1">
              <a:off x="9104510" y="4521079"/>
              <a:ext cx="50905" cy="442761"/>
            </a:xfrm>
            <a:prstGeom prst="curvedConnector3">
              <a:avLst>
                <a:gd name="adj1" fmla="val 146725"/>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5" name="Connector: Curved 334">
              <a:extLst>
                <a:ext uri="{FF2B5EF4-FFF2-40B4-BE49-F238E27FC236}">
                  <a16:creationId xmlns:a16="http://schemas.microsoft.com/office/drawing/2014/main" id="{160143C3-3841-F5D0-F527-2DE6B7094450}"/>
                </a:ext>
              </a:extLst>
            </p:cNvPr>
            <p:cNvCxnSpPr>
              <a:cxnSpLocks/>
              <a:stCxn id="326" idx="0"/>
              <a:endCxn id="325" idx="2"/>
            </p:cNvCxnSpPr>
            <p:nvPr/>
          </p:nvCxnSpPr>
          <p:spPr>
            <a:xfrm rot="5400000" flipH="1" flipV="1">
              <a:off x="8822133" y="4284835"/>
              <a:ext cx="227542" cy="208497"/>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6" name="Connector: Curved 335">
              <a:extLst>
                <a:ext uri="{FF2B5EF4-FFF2-40B4-BE49-F238E27FC236}">
                  <a16:creationId xmlns:a16="http://schemas.microsoft.com/office/drawing/2014/main" id="{BFA522BA-99B6-7625-5DE1-9EAD588D66A9}"/>
                </a:ext>
              </a:extLst>
            </p:cNvPr>
            <p:cNvCxnSpPr>
              <a:cxnSpLocks/>
              <a:endCxn id="326" idx="2"/>
            </p:cNvCxnSpPr>
            <p:nvPr/>
          </p:nvCxnSpPr>
          <p:spPr>
            <a:xfrm flipV="1">
              <a:off x="8311677" y="4628304"/>
              <a:ext cx="411186" cy="132827"/>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7" name="Connector: Curved 336">
              <a:extLst>
                <a:ext uri="{FF2B5EF4-FFF2-40B4-BE49-F238E27FC236}">
                  <a16:creationId xmlns:a16="http://schemas.microsoft.com/office/drawing/2014/main" id="{28780B55-BCC4-43EB-1562-05122BD43954}"/>
                </a:ext>
              </a:extLst>
            </p:cNvPr>
            <p:cNvCxnSpPr>
              <a:cxnSpLocks/>
              <a:stCxn id="326" idx="3"/>
              <a:endCxn id="327" idx="1"/>
            </p:cNvCxnSpPr>
            <p:nvPr/>
          </p:nvCxnSpPr>
          <p:spPr>
            <a:xfrm rot="16200000" flipH="1">
              <a:off x="8598709" y="4873024"/>
              <a:ext cx="390030" cy="77997"/>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8" name="Connector: Curved 337">
              <a:extLst>
                <a:ext uri="{FF2B5EF4-FFF2-40B4-BE49-F238E27FC236}">
                  <a16:creationId xmlns:a16="http://schemas.microsoft.com/office/drawing/2014/main" id="{AD3794C1-7C8C-E192-C444-58B1CFCFDB5F}"/>
                </a:ext>
              </a:extLst>
            </p:cNvPr>
            <p:cNvCxnSpPr>
              <a:cxnSpLocks/>
              <a:stCxn id="325" idx="7"/>
              <a:endCxn id="331" idx="1"/>
            </p:cNvCxnSpPr>
            <p:nvPr/>
          </p:nvCxnSpPr>
          <p:spPr>
            <a:xfrm rot="16200000" flipH="1">
              <a:off x="9351007" y="4061470"/>
              <a:ext cx="233321" cy="483594"/>
            </a:xfrm>
            <a:prstGeom prst="curvedConnector3">
              <a:avLst>
                <a:gd name="adj1" fmla="val -2374"/>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39" name="Connector: Curved 338">
              <a:extLst>
                <a:ext uri="{FF2B5EF4-FFF2-40B4-BE49-F238E27FC236}">
                  <a16:creationId xmlns:a16="http://schemas.microsoft.com/office/drawing/2014/main" id="{7EC571EE-BB2A-D21F-077E-73C28A6CF1E7}"/>
                </a:ext>
              </a:extLst>
            </p:cNvPr>
            <p:cNvCxnSpPr>
              <a:cxnSpLocks/>
              <a:stCxn id="329" idx="2"/>
              <a:endCxn id="325" idx="4"/>
            </p:cNvCxnSpPr>
            <p:nvPr/>
          </p:nvCxnSpPr>
          <p:spPr>
            <a:xfrm rot="10800000">
              <a:off x="9148945" y="4400763"/>
              <a:ext cx="170536" cy="278448"/>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0" name="Connector: Curved 339">
              <a:extLst>
                <a:ext uri="{FF2B5EF4-FFF2-40B4-BE49-F238E27FC236}">
                  <a16:creationId xmlns:a16="http://schemas.microsoft.com/office/drawing/2014/main" id="{AC69678E-DEE8-DDCB-4B22-28F9AB9AD053}"/>
                </a:ext>
              </a:extLst>
            </p:cNvPr>
            <p:cNvCxnSpPr>
              <a:cxnSpLocks/>
              <a:stCxn id="327" idx="6"/>
              <a:endCxn id="330" idx="1"/>
            </p:cNvCxnSpPr>
            <p:nvPr/>
          </p:nvCxnSpPr>
          <p:spPr>
            <a:xfrm>
              <a:off x="9018443" y="5195745"/>
              <a:ext cx="203738" cy="45793"/>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1" name="Connector: Curved 340">
              <a:extLst>
                <a:ext uri="{FF2B5EF4-FFF2-40B4-BE49-F238E27FC236}">
                  <a16:creationId xmlns:a16="http://schemas.microsoft.com/office/drawing/2014/main" id="{D392E904-C743-9077-1BE2-1DB9A7581101}"/>
                </a:ext>
              </a:extLst>
            </p:cNvPr>
            <p:cNvCxnSpPr>
              <a:cxnSpLocks/>
              <a:stCxn id="329" idx="6"/>
              <a:endCxn id="331" idx="3"/>
            </p:cNvCxnSpPr>
            <p:nvPr/>
          </p:nvCxnSpPr>
          <p:spPr>
            <a:xfrm flipV="1">
              <a:off x="9537064" y="4597338"/>
              <a:ext cx="172402" cy="81869"/>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2" name="Connector: Curved 341">
              <a:extLst>
                <a:ext uri="{FF2B5EF4-FFF2-40B4-BE49-F238E27FC236}">
                  <a16:creationId xmlns:a16="http://schemas.microsoft.com/office/drawing/2014/main" id="{2806BE85-1FB6-3681-E3B5-BF8798054FEF}"/>
                </a:ext>
              </a:extLst>
            </p:cNvPr>
            <p:cNvCxnSpPr>
              <a:cxnSpLocks/>
              <a:stCxn id="329" idx="5"/>
              <a:endCxn id="328" idx="1"/>
            </p:cNvCxnSpPr>
            <p:nvPr/>
          </p:nvCxnSpPr>
          <p:spPr>
            <a:xfrm rot="16200000" flipH="1">
              <a:off x="9503985" y="4769131"/>
              <a:ext cx="203541" cy="201106"/>
            </a:xfrm>
            <a:prstGeom prst="curvedConnector3">
              <a:avLst>
                <a:gd name="adj1" fmla="val 50000"/>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3" name="Connector: Curved 342">
              <a:extLst>
                <a:ext uri="{FF2B5EF4-FFF2-40B4-BE49-F238E27FC236}">
                  <a16:creationId xmlns:a16="http://schemas.microsoft.com/office/drawing/2014/main" id="{68AE9C07-8CA8-2947-8C4D-7620BE8CC413}"/>
                </a:ext>
              </a:extLst>
            </p:cNvPr>
            <p:cNvCxnSpPr>
              <a:cxnSpLocks/>
              <a:stCxn id="328" idx="3"/>
              <a:endCxn id="330" idx="6"/>
            </p:cNvCxnSpPr>
            <p:nvPr/>
          </p:nvCxnSpPr>
          <p:spPr>
            <a:xfrm rot="5400000">
              <a:off x="9466416" y="5090352"/>
              <a:ext cx="181377" cy="298407"/>
            </a:xfrm>
            <a:prstGeom prst="curvedConnector2">
              <a:avLst/>
            </a:prstGeom>
            <a:ln w="19050">
              <a:tailEnd type="triangle"/>
            </a:ln>
          </p:spPr>
          <p:style>
            <a:lnRef idx="1">
              <a:schemeClr val="accent2"/>
            </a:lnRef>
            <a:fillRef idx="2">
              <a:schemeClr val="accent2"/>
            </a:fillRef>
            <a:effectRef idx="1">
              <a:schemeClr val="accent2"/>
            </a:effectRef>
            <a:fontRef idx="minor">
              <a:schemeClr val="dk1"/>
            </a:fontRef>
          </p:style>
        </p:cxnSp>
        <p:cxnSp>
          <p:nvCxnSpPr>
            <p:cNvPr id="344" name="Connector: Curved 343">
              <a:extLst>
                <a:ext uri="{FF2B5EF4-FFF2-40B4-BE49-F238E27FC236}">
                  <a16:creationId xmlns:a16="http://schemas.microsoft.com/office/drawing/2014/main" id="{9F5F3397-59F5-6EBE-12A9-E0CED4159005}"/>
                </a:ext>
              </a:extLst>
            </p:cNvPr>
            <p:cNvCxnSpPr>
              <a:cxnSpLocks/>
              <a:stCxn id="331" idx="6"/>
              <a:endCxn id="328" idx="7"/>
            </p:cNvCxnSpPr>
            <p:nvPr/>
          </p:nvCxnSpPr>
          <p:spPr>
            <a:xfrm flipH="1">
              <a:off x="9860162" y="4508633"/>
              <a:ext cx="35024" cy="462821"/>
            </a:xfrm>
            <a:prstGeom prst="curvedConnector4">
              <a:avLst>
                <a:gd name="adj1" fmla="val -554939"/>
                <a:gd name="adj2" fmla="val 98778"/>
              </a:avLst>
            </a:prstGeom>
            <a:ln w="19050">
              <a:tailEnd type="triangle"/>
            </a:ln>
          </p:spPr>
          <p:style>
            <a:lnRef idx="1">
              <a:schemeClr val="accent2"/>
            </a:lnRef>
            <a:fillRef idx="2">
              <a:schemeClr val="accent2"/>
            </a:fillRef>
            <a:effectRef idx="1">
              <a:schemeClr val="accent2"/>
            </a:effectRef>
            <a:fontRef idx="minor">
              <a:schemeClr val="dk1"/>
            </a:fontRef>
          </p:style>
        </p:cxnSp>
        <p:pic>
          <p:nvPicPr>
            <p:cNvPr id="345" name="Graphic 344" descr="Processor outline">
              <a:extLst>
                <a:ext uri="{FF2B5EF4-FFF2-40B4-BE49-F238E27FC236}">
                  <a16:creationId xmlns:a16="http://schemas.microsoft.com/office/drawing/2014/main" id="{63B6BE39-A40E-0BDC-E862-7112C19936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9013" y="4433985"/>
              <a:ext cx="1004582" cy="1004582"/>
            </a:xfrm>
            <a:prstGeom prst="rect">
              <a:avLst/>
            </a:prstGeom>
          </p:spPr>
        </p:pic>
        <p:sp>
          <p:nvSpPr>
            <p:cNvPr id="346" name="TextBox 345">
              <a:extLst>
                <a:ext uri="{FF2B5EF4-FFF2-40B4-BE49-F238E27FC236}">
                  <a16:creationId xmlns:a16="http://schemas.microsoft.com/office/drawing/2014/main" id="{640D1C22-249C-5780-5605-E5D73415E7C0}"/>
                </a:ext>
              </a:extLst>
            </p:cNvPr>
            <p:cNvSpPr txBox="1"/>
            <p:nvPr/>
          </p:nvSpPr>
          <p:spPr>
            <a:xfrm>
              <a:off x="1440569" y="5179661"/>
              <a:ext cx="2407571" cy="830997"/>
            </a:xfrm>
            <a:prstGeom prst="rect">
              <a:avLst/>
            </a:prstGeom>
            <a:noFill/>
          </p:spPr>
          <p:txBody>
            <a:bodyPr wrap="square" rtlCol="0">
              <a:spAutoFit/>
            </a:bodyPr>
            <a:lstStyle/>
            <a:p>
              <a:pPr algn="ctr"/>
              <a:r>
                <a:rPr lang="en-US" sz="2400" b="1" dirty="0"/>
                <a:t>Low-Profile Radar Front-end</a:t>
              </a:r>
            </a:p>
          </p:txBody>
        </p:sp>
        <p:sp>
          <p:nvSpPr>
            <p:cNvPr id="347" name="TextBox 346">
              <a:extLst>
                <a:ext uri="{FF2B5EF4-FFF2-40B4-BE49-F238E27FC236}">
                  <a16:creationId xmlns:a16="http://schemas.microsoft.com/office/drawing/2014/main" id="{93087664-9E7C-4F4E-2BAE-2A6E652A6BDF}"/>
                </a:ext>
              </a:extLst>
            </p:cNvPr>
            <p:cNvSpPr txBox="1"/>
            <p:nvPr/>
          </p:nvSpPr>
          <p:spPr>
            <a:xfrm>
              <a:off x="4714136" y="5461055"/>
              <a:ext cx="3452661" cy="461665"/>
            </a:xfrm>
            <a:prstGeom prst="rect">
              <a:avLst/>
            </a:prstGeom>
            <a:noFill/>
          </p:spPr>
          <p:txBody>
            <a:bodyPr wrap="square" rtlCol="0">
              <a:spAutoFit/>
            </a:bodyPr>
            <a:lstStyle/>
            <a:p>
              <a:r>
                <a:rPr lang="en-US" sz="2400" b="1" dirty="0"/>
                <a:t>Analog Spike Encoder</a:t>
              </a:r>
            </a:p>
          </p:txBody>
        </p:sp>
        <p:cxnSp>
          <p:nvCxnSpPr>
            <p:cNvPr id="348" name="Straight Arrow Connector 347">
              <a:extLst>
                <a:ext uri="{FF2B5EF4-FFF2-40B4-BE49-F238E27FC236}">
                  <a16:creationId xmlns:a16="http://schemas.microsoft.com/office/drawing/2014/main" id="{84321724-93BD-3266-741D-BE39F1A666D9}"/>
                </a:ext>
              </a:extLst>
            </p:cNvPr>
            <p:cNvCxnSpPr>
              <a:cxnSpLocks/>
            </p:cNvCxnSpPr>
            <p:nvPr/>
          </p:nvCxnSpPr>
          <p:spPr>
            <a:xfrm flipV="1">
              <a:off x="3460999" y="4926275"/>
              <a:ext cx="1159301" cy="93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349" name="Group 348">
              <a:extLst>
                <a:ext uri="{FF2B5EF4-FFF2-40B4-BE49-F238E27FC236}">
                  <a16:creationId xmlns:a16="http://schemas.microsoft.com/office/drawing/2014/main" id="{1385F8F3-D047-2230-62CC-EC4CD35151F7}"/>
                </a:ext>
              </a:extLst>
            </p:cNvPr>
            <p:cNvGrpSpPr/>
            <p:nvPr/>
          </p:nvGrpSpPr>
          <p:grpSpPr>
            <a:xfrm>
              <a:off x="6096000" y="4398249"/>
              <a:ext cx="1348749" cy="397981"/>
              <a:chOff x="4178104" y="2371574"/>
              <a:chExt cx="849833" cy="374474"/>
            </a:xfrm>
          </p:grpSpPr>
          <p:cxnSp>
            <p:nvCxnSpPr>
              <p:cNvPr id="350" name="Straight Connector 349">
                <a:extLst>
                  <a:ext uri="{FF2B5EF4-FFF2-40B4-BE49-F238E27FC236}">
                    <a16:creationId xmlns:a16="http://schemas.microsoft.com/office/drawing/2014/main" id="{7246854A-4D56-35B5-CFA9-79E135383FB7}"/>
                  </a:ext>
                </a:extLst>
              </p:cNvPr>
              <p:cNvCxnSpPr>
                <a:cxnSpLocks/>
              </p:cNvCxnSpPr>
              <p:nvPr/>
            </p:nvCxnSpPr>
            <p:spPr>
              <a:xfrm>
                <a:off x="4178104" y="237591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1" name="Straight Connector 350">
                <a:extLst>
                  <a:ext uri="{FF2B5EF4-FFF2-40B4-BE49-F238E27FC236}">
                    <a16:creationId xmlns:a16="http://schemas.microsoft.com/office/drawing/2014/main" id="{DE5D2483-4FF9-3FE0-DAB0-3DA675339451}"/>
                  </a:ext>
                </a:extLst>
              </p:cNvPr>
              <p:cNvCxnSpPr>
                <a:cxnSpLocks/>
              </p:cNvCxnSpPr>
              <p:nvPr/>
            </p:nvCxnSpPr>
            <p:spPr>
              <a:xfrm>
                <a:off x="4326155" y="2374570"/>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2" name="Straight Connector 351">
                <a:extLst>
                  <a:ext uri="{FF2B5EF4-FFF2-40B4-BE49-F238E27FC236}">
                    <a16:creationId xmlns:a16="http://schemas.microsoft.com/office/drawing/2014/main" id="{FD1E3C29-BFF5-F998-20F7-2B8F894D17C7}"/>
                  </a:ext>
                </a:extLst>
              </p:cNvPr>
              <p:cNvCxnSpPr>
                <a:cxnSpLocks/>
              </p:cNvCxnSpPr>
              <p:nvPr/>
            </p:nvCxnSpPr>
            <p:spPr>
              <a:xfrm>
                <a:off x="4395149" y="2373503"/>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3" name="Straight Connector 352">
                <a:extLst>
                  <a:ext uri="{FF2B5EF4-FFF2-40B4-BE49-F238E27FC236}">
                    <a16:creationId xmlns:a16="http://schemas.microsoft.com/office/drawing/2014/main" id="{48058B03-A71B-9DDA-2106-D1C566A58788}"/>
                  </a:ext>
                </a:extLst>
              </p:cNvPr>
              <p:cNvCxnSpPr>
                <a:cxnSpLocks/>
              </p:cNvCxnSpPr>
              <p:nvPr/>
            </p:nvCxnSpPr>
            <p:spPr>
              <a:xfrm>
                <a:off x="4813429" y="2372486"/>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4" name="Straight Connector 353">
                <a:extLst>
                  <a:ext uri="{FF2B5EF4-FFF2-40B4-BE49-F238E27FC236}">
                    <a16:creationId xmlns:a16="http://schemas.microsoft.com/office/drawing/2014/main" id="{155023A6-AA6C-D923-5BAC-CF99053CE283}"/>
                  </a:ext>
                </a:extLst>
              </p:cNvPr>
              <p:cNvCxnSpPr>
                <a:cxnSpLocks/>
              </p:cNvCxnSpPr>
              <p:nvPr/>
            </p:nvCxnSpPr>
            <p:spPr>
              <a:xfrm>
                <a:off x="4266252" y="237489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5" name="Straight Connector 354">
                <a:extLst>
                  <a:ext uri="{FF2B5EF4-FFF2-40B4-BE49-F238E27FC236}">
                    <a16:creationId xmlns:a16="http://schemas.microsoft.com/office/drawing/2014/main" id="{CDA28C69-617C-BFDC-7BEB-E01079572280}"/>
                  </a:ext>
                </a:extLst>
              </p:cNvPr>
              <p:cNvCxnSpPr>
                <a:cxnSpLocks/>
              </p:cNvCxnSpPr>
              <p:nvPr/>
            </p:nvCxnSpPr>
            <p:spPr>
              <a:xfrm>
                <a:off x="5027937" y="2371574"/>
                <a:ext cx="0" cy="370134"/>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356" name="Straight Arrow Connector 355">
              <a:extLst>
                <a:ext uri="{FF2B5EF4-FFF2-40B4-BE49-F238E27FC236}">
                  <a16:creationId xmlns:a16="http://schemas.microsoft.com/office/drawing/2014/main" id="{5017E9C9-8B67-9362-68BB-A92359B359D2}"/>
                </a:ext>
              </a:extLst>
            </p:cNvPr>
            <p:cNvCxnSpPr>
              <a:cxnSpLocks/>
            </p:cNvCxnSpPr>
            <p:nvPr/>
          </p:nvCxnSpPr>
          <p:spPr>
            <a:xfrm>
              <a:off x="5864797" y="5295753"/>
              <a:ext cx="2183974" cy="0"/>
            </a:xfrm>
            <a:prstGeom prst="straightConnector1">
              <a:avLst/>
            </a:prstGeom>
            <a:ln w="19050">
              <a:tailEnd type="triangle"/>
            </a:ln>
          </p:spPr>
          <p:style>
            <a:lnRef idx="2">
              <a:schemeClr val="accent2"/>
            </a:lnRef>
            <a:fillRef idx="0">
              <a:schemeClr val="accent2"/>
            </a:fillRef>
            <a:effectRef idx="1">
              <a:schemeClr val="accent2"/>
            </a:effectRef>
            <a:fontRef idx="minor">
              <a:schemeClr val="tx1"/>
            </a:fontRef>
          </p:style>
        </p:cxnSp>
        <p:cxnSp>
          <p:nvCxnSpPr>
            <p:cNvPr id="357" name="Straight Connector 356">
              <a:extLst>
                <a:ext uri="{FF2B5EF4-FFF2-40B4-BE49-F238E27FC236}">
                  <a16:creationId xmlns:a16="http://schemas.microsoft.com/office/drawing/2014/main" id="{356AB95E-187A-AF4B-E671-E1932551F007}"/>
                </a:ext>
              </a:extLst>
            </p:cNvPr>
            <p:cNvCxnSpPr>
              <a:cxnSpLocks/>
            </p:cNvCxnSpPr>
            <p:nvPr/>
          </p:nvCxnSpPr>
          <p:spPr>
            <a:xfrm>
              <a:off x="6592027" y="4892283"/>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8" name="Straight Connector 357">
              <a:extLst>
                <a:ext uri="{FF2B5EF4-FFF2-40B4-BE49-F238E27FC236}">
                  <a16:creationId xmlns:a16="http://schemas.microsoft.com/office/drawing/2014/main" id="{74F720E8-5B70-AEB2-45CB-0FF66275FABC}"/>
                </a:ext>
              </a:extLst>
            </p:cNvPr>
            <p:cNvCxnSpPr>
              <a:cxnSpLocks/>
            </p:cNvCxnSpPr>
            <p:nvPr/>
          </p:nvCxnSpPr>
          <p:spPr>
            <a:xfrm>
              <a:off x="6826995" y="4890855"/>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9" name="Straight Connector 358">
              <a:extLst>
                <a:ext uri="{FF2B5EF4-FFF2-40B4-BE49-F238E27FC236}">
                  <a16:creationId xmlns:a16="http://schemas.microsoft.com/office/drawing/2014/main" id="{11F21932-613E-8FE7-87C3-2399CF9133C0}"/>
                </a:ext>
              </a:extLst>
            </p:cNvPr>
            <p:cNvCxnSpPr>
              <a:cxnSpLocks/>
            </p:cNvCxnSpPr>
            <p:nvPr/>
          </p:nvCxnSpPr>
          <p:spPr>
            <a:xfrm>
              <a:off x="6936494" y="4889721"/>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60" name="Straight Connector 359">
              <a:extLst>
                <a:ext uri="{FF2B5EF4-FFF2-40B4-BE49-F238E27FC236}">
                  <a16:creationId xmlns:a16="http://schemas.microsoft.com/office/drawing/2014/main" id="{326C29B0-BAD6-EB71-7CEF-48CE27A92E26}"/>
                </a:ext>
              </a:extLst>
            </p:cNvPr>
            <p:cNvCxnSpPr>
              <a:cxnSpLocks/>
            </p:cNvCxnSpPr>
            <p:nvPr/>
          </p:nvCxnSpPr>
          <p:spPr>
            <a:xfrm>
              <a:off x="7600336" y="4888640"/>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61" name="Straight Connector 360">
              <a:extLst>
                <a:ext uri="{FF2B5EF4-FFF2-40B4-BE49-F238E27FC236}">
                  <a16:creationId xmlns:a16="http://schemas.microsoft.com/office/drawing/2014/main" id="{A59F359D-6ECA-0BDB-582D-1D9C757ECF3B}"/>
                </a:ext>
              </a:extLst>
            </p:cNvPr>
            <p:cNvCxnSpPr>
              <a:cxnSpLocks/>
            </p:cNvCxnSpPr>
            <p:nvPr/>
          </p:nvCxnSpPr>
          <p:spPr>
            <a:xfrm>
              <a:off x="6731925" y="4891199"/>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62" name="Straight Connector 361">
              <a:extLst>
                <a:ext uri="{FF2B5EF4-FFF2-40B4-BE49-F238E27FC236}">
                  <a16:creationId xmlns:a16="http://schemas.microsoft.com/office/drawing/2014/main" id="{3E032C33-8A6D-28A2-0834-42EAD83774E7}"/>
                </a:ext>
              </a:extLst>
            </p:cNvPr>
            <p:cNvCxnSpPr>
              <a:cxnSpLocks/>
            </p:cNvCxnSpPr>
            <p:nvPr/>
          </p:nvCxnSpPr>
          <p:spPr>
            <a:xfrm>
              <a:off x="7264915" y="4403886"/>
              <a:ext cx="0" cy="393369"/>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63" name="TextBox 362">
              <a:extLst>
                <a:ext uri="{FF2B5EF4-FFF2-40B4-BE49-F238E27FC236}">
                  <a16:creationId xmlns:a16="http://schemas.microsoft.com/office/drawing/2014/main" id="{3DB1F930-6DB3-DAF2-B73D-A1A89908FE63}"/>
                </a:ext>
              </a:extLst>
            </p:cNvPr>
            <p:cNvSpPr txBox="1"/>
            <p:nvPr/>
          </p:nvSpPr>
          <p:spPr>
            <a:xfrm>
              <a:off x="527228" y="3838196"/>
              <a:ext cx="2168172" cy="461665"/>
            </a:xfrm>
            <a:prstGeom prst="rect">
              <a:avLst/>
            </a:prstGeom>
            <a:noFill/>
          </p:spPr>
          <p:txBody>
            <a:bodyPr wrap="square">
              <a:spAutoFit/>
            </a:bodyPr>
            <a:lstStyle/>
            <a:p>
              <a:r>
                <a:rPr lang="en-US" sz="2400" b="1" dirty="0" err="1">
                  <a:solidFill>
                    <a:srgbClr val="0070C0"/>
                  </a:solidFill>
                </a:rPr>
                <a:t>NeuroRadar</a:t>
              </a:r>
              <a:r>
                <a:rPr lang="en-US" sz="2400" b="1" dirty="0">
                  <a:solidFill>
                    <a:srgbClr val="0070C0"/>
                  </a:solidFill>
                </a:rPr>
                <a:t>: </a:t>
              </a:r>
            </a:p>
          </p:txBody>
        </p:sp>
        <p:grpSp>
          <p:nvGrpSpPr>
            <p:cNvPr id="364" name="Group 363">
              <a:extLst>
                <a:ext uri="{FF2B5EF4-FFF2-40B4-BE49-F238E27FC236}">
                  <a16:creationId xmlns:a16="http://schemas.microsoft.com/office/drawing/2014/main" id="{9BA89C9B-7E7C-67FD-E4AA-529DAC25B074}"/>
                </a:ext>
              </a:extLst>
            </p:cNvPr>
            <p:cNvGrpSpPr/>
            <p:nvPr/>
          </p:nvGrpSpPr>
          <p:grpSpPr>
            <a:xfrm>
              <a:off x="2173743" y="4423087"/>
              <a:ext cx="1048068" cy="905790"/>
              <a:chOff x="9739247" y="4384965"/>
              <a:chExt cx="1048068" cy="905790"/>
            </a:xfrm>
          </p:grpSpPr>
          <p:cxnSp>
            <p:nvCxnSpPr>
              <p:cNvPr id="365" name="Straight Connector 364">
                <a:extLst>
                  <a:ext uri="{FF2B5EF4-FFF2-40B4-BE49-F238E27FC236}">
                    <a16:creationId xmlns:a16="http://schemas.microsoft.com/office/drawing/2014/main" id="{3394CA58-0456-AEAA-51D1-EF39D95CEFD6}"/>
                  </a:ext>
                </a:extLst>
              </p:cNvPr>
              <p:cNvCxnSpPr>
                <a:cxnSpLocks/>
              </p:cNvCxnSpPr>
              <p:nvPr/>
            </p:nvCxnSpPr>
            <p:spPr>
              <a:xfrm>
                <a:off x="9917877" y="4384965"/>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F4EAA6AD-3EDD-657E-3BE8-EF5DDB88D91E}"/>
                  </a:ext>
                </a:extLst>
              </p:cNvPr>
              <p:cNvCxnSpPr>
                <a:cxnSpLocks/>
              </p:cNvCxnSpPr>
              <p:nvPr/>
            </p:nvCxnSpPr>
            <p:spPr>
              <a:xfrm>
                <a:off x="9739247" y="4384965"/>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57B99089-F668-FFFA-3BF8-B2382034231B}"/>
                  </a:ext>
                </a:extLst>
              </p:cNvPr>
              <p:cNvCxnSpPr>
                <a:cxnSpLocks/>
              </p:cNvCxnSpPr>
              <p:nvPr/>
            </p:nvCxnSpPr>
            <p:spPr>
              <a:xfrm flipV="1">
                <a:off x="9917884" y="4384971"/>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368" name="Oval 367">
                <a:extLst>
                  <a:ext uri="{FF2B5EF4-FFF2-40B4-BE49-F238E27FC236}">
                    <a16:creationId xmlns:a16="http://schemas.microsoft.com/office/drawing/2014/main" id="{F75A3547-BDC9-AD4B-0279-79E3CD1F13B9}"/>
                  </a:ext>
                </a:extLst>
              </p:cNvPr>
              <p:cNvSpPr/>
              <p:nvPr/>
            </p:nvSpPr>
            <p:spPr>
              <a:xfrm>
                <a:off x="10404095" y="4749398"/>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369" name="TextBox 368">
                <a:extLst>
                  <a:ext uri="{FF2B5EF4-FFF2-40B4-BE49-F238E27FC236}">
                    <a16:creationId xmlns:a16="http://schemas.microsoft.com/office/drawing/2014/main" id="{738A77C5-63B0-EAE7-E7E7-5FF3BD19E671}"/>
                  </a:ext>
                </a:extLst>
              </p:cNvPr>
              <p:cNvSpPr txBox="1"/>
              <p:nvPr/>
            </p:nvSpPr>
            <p:spPr>
              <a:xfrm>
                <a:off x="10386255" y="4695354"/>
                <a:ext cx="401060" cy="595401"/>
              </a:xfrm>
              <a:prstGeom prst="rect">
                <a:avLst/>
              </a:prstGeom>
              <a:noFill/>
            </p:spPr>
            <p:txBody>
              <a:bodyPr wrap="none" rtlCol="0">
                <a:spAutoFit/>
              </a:bodyPr>
              <a:lstStyle/>
              <a:p>
                <a:r>
                  <a:rPr lang="en-US" sz="2800" dirty="0"/>
                  <a:t>~</a:t>
                </a:r>
              </a:p>
            </p:txBody>
          </p:sp>
          <p:cxnSp>
            <p:nvCxnSpPr>
              <p:cNvPr id="370" name="Straight Connector 369">
                <a:extLst>
                  <a:ext uri="{FF2B5EF4-FFF2-40B4-BE49-F238E27FC236}">
                    <a16:creationId xmlns:a16="http://schemas.microsoft.com/office/drawing/2014/main" id="{CD832BDF-82D4-44E8-2F7F-8809BE59B1B5}"/>
                  </a:ext>
                </a:extLst>
              </p:cNvPr>
              <p:cNvCxnSpPr>
                <a:cxnSpLocks/>
              </p:cNvCxnSpPr>
              <p:nvPr/>
            </p:nvCxnSpPr>
            <p:spPr>
              <a:xfrm>
                <a:off x="9917877" y="4906105"/>
                <a:ext cx="486218"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71" name="TextBox 370">
              <a:extLst>
                <a:ext uri="{FF2B5EF4-FFF2-40B4-BE49-F238E27FC236}">
                  <a16:creationId xmlns:a16="http://schemas.microsoft.com/office/drawing/2014/main" id="{CA23F080-C35C-0810-0C5E-E543E792DFB6}"/>
                </a:ext>
              </a:extLst>
            </p:cNvPr>
            <p:cNvSpPr txBox="1"/>
            <p:nvPr/>
          </p:nvSpPr>
          <p:spPr>
            <a:xfrm>
              <a:off x="8722863" y="5910220"/>
              <a:ext cx="1756176" cy="369332"/>
            </a:xfrm>
            <a:prstGeom prst="rect">
              <a:avLst/>
            </a:prstGeom>
            <a:noFill/>
          </p:spPr>
          <p:txBody>
            <a:bodyPr wrap="square" rtlCol="0">
              <a:spAutoFit/>
            </a:bodyPr>
            <a:lstStyle/>
            <a:p>
              <a:r>
                <a:rPr lang="en-US" b="1" dirty="0">
                  <a:solidFill>
                    <a:schemeClr val="accent6"/>
                  </a:solidFill>
                </a:rPr>
                <a:t>10s~100s </a:t>
              </a:r>
              <a:r>
                <a:rPr lang="en-US" b="1" dirty="0" err="1">
                  <a:solidFill>
                    <a:schemeClr val="accent6"/>
                  </a:solidFill>
                </a:rPr>
                <a:t>uW</a:t>
              </a:r>
              <a:endParaRPr lang="en-US" dirty="0">
                <a:solidFill>
                  <a:schemeClr val="accent6"/>
                </a:solidFill>
              </a:endParaRPr>
            </a:p>
          </p:txBody>
        </p:sp>
        <p:sp>
          <p:nvSpPr>
            <p:cNvPr id="372" name="TextBox 371">
              <a:extLst>
                <a:ext uri="{FF2B5EF4-FFF2-40B4-BE49-F238E27FC236}">
                  <a16:creationId xmlns:a16="http://schemas.microsoft.com/office/drawing/2014/main" id="{63514551-1C81-ED0C-DFF5-AA4F32F5770B}"/>
                </a:ext>
              </a:extLst>
            </p:cNvPr>
            <p:cNvSpPr txBox="1"/>
            <p:nvPr/>
          </p:nvSpPr>
          <p:spPr>
            <a:xfrm>
              <a:off x="2027530" y="5922720"/>
              <a:ext cx="1756176" cy="369332"/>
            </a:xfrm>
            <a:prstGeom prst="rect">
              <a:avLst/>
            </a:prstGeom>
            <a:noFill/>
          </p:spPr>
          <p:txBody>
            <a:bodyPr wrap="square" rtlCol="0">
              <a:spAutoFit/>
            </a:bodyPr>
            <a:lstStyle/>
            <a:p>
              <a:r>
                <a:rPr lang="en-US" b="1" dirty="0">
                  <a:solidFill>
                    <a:schemeClr val="accent6"/>
                  </a:solidFill>
                </a:rPr>
                <a:t>0.1~1 </a:t>
              </a:r>
              <a:r>
                <a:rPr lang="en-US" b="1" dirty="0" err="1">
                  <a:solidFill>
                    <a:schemeClr val="accent6"/>
                  </a:solidFill>
                </a:rPr>
                <a:t>mW</a:t>
              </a:r>
              <a:endParaRPr lang="en-US" dirty="0">
                <a:solidFill>
                  <a:schemeClr val="accent6"/>
                </a:solidFill>
              </a:endParaRPr>
            </a:p>
          </p:txBody>
        </p:sp>
        <p:sp>
          <p:nvSpPr>
            <p:cNvPr id="373" name="TextBox 372">
              <a:extLst>
                <a:ext uri="{FF2B5EF4-FFF2-40B4-BE49-F238E27FC236}">
                  <a16:creationId xmlns:a16="http://schemas.microsoft.com/office/drawing/2014/main" id="{A63D926C-3215-2D1B-DE86-EEE5F911B7F7}"/>
                </a:ext>
              </a:extLst>
            </p:cNvPr>
            <p:cNvSpPr txBox="1"/>
            <p:nvPr/>
          </p:nvSpPr>
          <p:spPr>
            <a:xfrm>
              <a:off x="5853837" y="5922720"/>
              <a:ext cx="1756176" cy="369332"/>
            </a:xfrm>
            <a:prstGeom prst="rect">
              <a:avLst/>
            </a:prstGeom>
            <a:noFill/>
          </p:spPr>
          <p:txBody>
            <a:bodyPr wrap="square" rtlCol="0">
              <a:spAutoFit/>
            </a:bodyPr>
            <a:lstStyle/>
            <a:p>
              <a:r>
                <a:rPr lang="en-US" b="1" dirty="0">
                  <a:solidFill>
                    <a:schemeClr val="accent6"/>
                  </a:solidFill>
                </a:rPr>
                <a:t>~1s </a:t>
              </a:r>
              <a:r>
                <a:rPr lang="en-US" b="1" dirty="0" err="1">
                  <a:solidFill>
                    <a:schemeClr val="accent6"/>
                  </a:solidFill>
                </a:rPr>
                <a:t>uW</a:t>
              </a:r>
              <a:endParaRPr lang="en-US" dirty="0">
                <a:solidFill>
                  <a:schemeClr val="accent6"/>
                </a:solidFill>
              </a:endParaRPr>
            </a:p>
          </p:txBody>
        </p:sp>
      </p:grpSp>
      <p:grpSp>
        <p:nvGrpSpPr>
          <p:cNvPr id="7" name="Group 6">
            <a:extLst>
              <a:ext uri="{FF2B5EF4-FFF2-40B4-BE49-F238E27FC236}">
                <a16:creationId xmlns:a16="http://schemas.microsoft.com/office/drawing/2014/main" id="{D722A80C-3C1A-435F-0DAF-8BE21904C19E}"/>
              </a:ext>
            </a:extLst>
          </p:cNvPr>
          <p:cNvGrpSpPr/>
          <p:nvPr/>
        </p:nvGrpSpPr>
        <p:grpSpPr>
          <a:xfrm>
            <a:off x="976424" y="3371201"/>
            <a:ext cx="7261575" cy="517413"/>
            <a:chOff x="976424" y="3371201"/>
            <a:chExt cx="7261575" cy="517413"/>
          </a:xfrm>
        </p:grpSpPr>
        <p:sp>
          <p:nvSpPr>
            <p:cNvPr id="374" name="文本框 6">
              <a:extLst>
                <a:ext uri="{FF2B5EF4-FFF2-40B4-BE49-F238E27FC236}">
                  <a16:creationId xmlns:a16="http://schemas.microsoft.com/office/drawing/2014/main" id="{AFA1A3CD-D52F-68F6-1D22-97BC3F58BE1A}"/>
                </a:ext>
              </a:extLst>
            </p:cNvPr>
            <p:cNvSpPr txBox="1"/>
            <p:nvPr/>
          </p:nvSpPr>
          <p:spPr>
            <a:xfrm>
              <a:off x="1458395" y="3426949"/>
              <a:ext cx="6425399" cy="461665"/>
            </a:xfrm>
            <a:prstGeom prst="rect">
              <a:avLst/>
            </a:prstGeom>
            <a:noFill/>
          </p:spPr>
          <p:txBody>
            <a:bodyPr wrap="square">
              <a:spAutoFit/>
            </a:bodyPr>
            <a:lstStyle/>
            <a:p>
              <a:pPr algn="ctr"/>
              <a:r>
                <a:rPr lang="en-US" sz="2400" dirty="0">
                  <a:solidFill>
                    <a:srgbClr val="FF0000"/>
                  </a:solidFill>
                </a:rPr>
                <a:t>Dominates the power consumption!</a:t>
              </a:r>
            </a:p>
          </p:txBody>
        </p:sp>
        <p:sp>
          <p:nvSpPr>
            <p:cNvPr id="375" name="Left Brace 374">
              <a:extLst>
                <a:ext uri="{FF2B5EF4-FFF2-40B4-BE49-F238E27FC236}">
                  <a16:creationId xmlns:a16="http://schemas.microsoft.com/office/drawing/2014/main" id="{01C5F868-FC22-A117-5BA1-17B90A73BAF3}"/>
                </a:ext>
              </a:extLst>
            </p:cNvPr>
            <p:cNvSpPr/>
            <p:nvPr/>
          </p:nvSpPr>
          <p:spPr>
            <a:xfrm rot="16200000">
              <a:off x="4537940" y="-190315"/>
              <a:ext cx="138544" cy="7261575"/>
            </a:xfrm>
            <a:prstGeom prst="leftBrace">
              <a:avLst>
                <a:gd name="adj1" fmla="val 79890"/>
                <a:gd name="adj2"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168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A83C-EE56-E966-9E18-39457E8DE9A7}"/>
              </a:ext>
            </a:extLst>
          </p:cNvPr>
          <p:cNvSpPr>
            <a:spLocks noGrp="1"/>
          </p:cNvSpPr>
          <p:nvPr>
            <p:ph type="title"/>
          </p:nvPr>
        </p:nvSpPr>
        <p:spPr/>
        <p:txBody>
          <a:bodyPr/>
          <a:lstStyle/>
          <a:p>
            <a:r>
              <a:rPr lang="en-US" dirty="0"/>
              <a:t>Low-Profile Radar Front-End </a:t>
            </a:r>
          </a:p>
        </p:txBody>
      </p:sp>
      <p:pic>
        <p:nvPicPr>
          <p:cNvPr id="98" name="Graphic 97" descr="Walk with solid fill">
            <a:extLst>
              <a:ext uri="{FF2B5EF4-FFF2-40B4-BE49-F238E27FC236}">
                <a16:creationId xmlns:a16="http://schemas.microsoft.com/office/drawing/2014/main" id="{F9AB7122-B132-5E0D-39AC-B3526A74B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302" y="2629591"/>
            <a:ext cx="707203" cy="707203"/>
          </a:xfrm>
          <a:prstGeom prst="rect">
            <a:avLst/>
          </a:prstGeom>
        </p:spPr>
      </p:pic>
      <p:grpSp>
        <p:nvGrpSpPr>
          <p:cNvPr id="10" name="Group 9">
            <a:extLst>
              <a:ext uri="{FF2B5EF4-FFF2-40B4-BE49-F238E27FC236}">
                <a16:creationId xmlns:a16="http://schemas.microsoft.com/office/drawing/2014/main" id="{4D117CA5-21FA-8B3E-8E40-16AF5029578A}"/>
              </a:ext>
            </a:extLst>
          </p:cNvPr>
          <p:cNvGrpSpPr/>
          <p:nvPr/>
        </p:nvGrpSpPr>
        <p:grpSpPr>
          <a:xfrm>
            <a:off x="7044964" y="1499103"/>
            <a:ext cx="4934052" cy="2420346"/>
            <a:chOff x="7044964" y="1499103"/>
            <a:chExt cx="4934052" cy="2420346"/>
          </a:xfrm>
        </p:grpSpPr>
        <p:cxnSp>
          <p:nvCxnSpPr>
            <p:cNvPr id="96" name="Straight Arrow Connector 95">
              <a:extLst>
                <a:ext uri="{FF2B5EF4-FFF2-40B4-BE49-F238E27FC236}">
                  <a16:creationId xmlns:a16="http://schemas.microsoft.com/office/drawing/2014/main" id="{97457C94-F262-DC74-E425-B6FD799F5BB9}"/>
                </a:ext>
              </a:extLst>
            </p:cNvPr>
            <p:cNvCxnSpPr>
              <a:cxnSpLocks/>
            </p:cNvCxnSpPr>
            <p:nvPr/>
          </p:nvCxnSpPr>
          <p:spPr>
            <a:xfrm>
              <a:off x="8463480" y="3136788"/>
              <a:ext cx="1565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BE9FF8C7-8751-9CFF-B8DC-8C3860591552}"/>
                </a:ext>
              </a:extLst>
            </p:cNvPr>
            <p:cNvCxnSpPr>
              <a:cxnSpLocks/>
            </p:cNvCxnSpPr>
            <p:nvPr/>
          </p:nvCxnSpPr>
          <p:spPr>
            <a:xfrm flipH="1">
              <a:off x="8450186" y="2940092"/>
              <a:ext cx="1556710" cy="2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CCBD08A-3790-B1AF-3856-CEB6D2245B6E}"/>
                </a:ext>
              </a:extLst>
            </p:cNvPr>
            <p:cNvSpPr txBox="1"/>
            <p:nvPr/>
          </p:nvSpPr>
          <p:spPr>
            <a:xfrm>
              <a:off x="9982963" y="3396229"/>
              <a:ext cx="1996053" cy="523220"/>
            </a:xfrm>
            <a:prstGeom prst="rect">
              <a:avLst/>
            </a:prstGeom>
            <a:noFill/>
          </p:spPr>
          <p:txBody>
            <a:bodyPr wrap="square" rtlCol="0">
              <a:spAutoFit/>
            </a:bodyPr>
            <a:lstStyle/>
            <a:p>
              <a:r>
                <a:rPr lang="en-US" sz="2800" i="1" dirty="0"/>
                <a:t>Oscillator</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6CBF687-6FB6-1FFD-0C95-D7869187E42A}"/>
                    </a:ext>
                  </a:extLst>
                </p:cNvPr>
                <p:cNvSpPr txBox="1"/>
                <p:nvPr/>
              </p:nvSpPr>
              <p:spPr>
                <a:xfrm>
                  <a:off x="10175337" y="2054005"/>
                  <a:ext cx="38170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oMath>
                    </m:oMathPara>
                  </a14:m>
                  <a:endParaRPr lang="en-US" sz="2800" i="1" dirty="0"/>
                </a:p>
              </p:txBody>
            </p:sp>
          </mc:Choice>
          <mc:Fallback xmlns="">
            <p:sp>
              <p:nvSpPr>
                <p:cNvPr id="100" name="TextBox 99">
                  <a:extLst>
                    <a:ext uri="{FF2B5EF4-FFF2-40B4-BE49-F238E27FC236}">
                      <a16:creationId xmlns:a16="http://schemas.microsoft.com/office/drawing/2014/main" id="{16CBF687-6FB6-1FFD-0C95-D7869187E42A}"/>
                    </a:ext>
                  </a:extLst>
                </p:cNvPr>
                <p:cNvSpPr txBox="1">
                  <a:spLocks noRot="1" noChangeAspect="1" noMove="1" noResize="1" noEditPoints="1" noAdjustHandles="1" noChangeArrowheads="1" noChangeShapeType="1" noTextEdit="1"/>
                </p:cNvSpPr>
                <p:nvPr/>
              </p:nvSpPr>
              <p:spPr>
                <a:xfrm>
                  <a:off x="10175337" y="2054005"/>
                  <a:ext cx="381708" cy="430887"/>
                </a:xfrm>
                <a:prstGeom prst="rect">
                  <a:avLst/>
                </a:prstGeom>
                <a:blipFill>
                  <a:blip r:embed="rId5"/>
                  <a:stretch>
                    <a:fillRect/>
                  </a:stretch>
                </a:blipFill>
              </p:spPr>
              <p:txBody>
                <a:bodyPr/>
                <a:lstStyle/>
                <a:p>
                  <a:r>
                    <a:rPr lang="en-US">
                      <a:noFill/>
                    </a:rPr>
                    <a:t> </a:t>
                  </a:r>
                </a:p>
              </p:txBody>
            </p:sp>
          </mc:Fallback>
        </mc:AlternateContent>
        <p:sp>
          <p:nvSpPr>
            <p:cNvPr id="101" name="TextBox 100">
              <a:extLst>
                <a:ext uri="{FF2B5EF4-FFF2-40B4-BE49-F238E27FC236}">
                  <a16:creationId xmlns:a16="http://schemas.microsoft.com/office/drawing/2014/main" id="{5A869E14-6726-98EE-96CC-D141083FE265}"/>
                </a:ext>
              </a:extLst>
            </p:cNvPr>
            <p:cNvSpPr txBox="1"/>
            <p:nvPr/>
          </p:nvSpPr>
          <p:spPr>
            <a:xfrm>
              <a:off x="7044964" y="3459113"/>
              <a:ext cx="1295483" cy="430887"/>
            </a:xfrm>
            <a:prstGeom prst="rect">
              <a:avLst/>
            </a:prstGeom>
            <a:noFill/>
          </p:spPr>
          <p:txBody>
            <a:bodyPr wrap="none" lIns="0" tIns="0" rIns="0" bIns="0" rtlCol="0">
              <a:spAutoFit/>
            </a:bodyPr>
            <a:lstStyle/>
            <a:p>
              <a:r>
                <a:rPr lang="en-US" sz="2800" i="1" dirty="0"/>
                <a:t>Reflector</a:t>
              </a:r>
            </a:p>
          </p:txBody>
        </p:sp>
        <p:cxnSp>
          <p:nvCxnSpPr>
            <p:cNvPr id="102" name="Straight Connector 101">
              <a:extLst>
                <a:ext uri="{FF2B5EF4-FFF2-40B4-BE49-F238E27FC236}">
                  <a16:creationId xmlns:a16="http://schemas.microsoft.com/office/drawing/2014/main" id="{92A6D7C6-0262-FD26-6D61-A15B1D8B8861}"/>
                </a:ext>
              </a:extLst>
            </p:cNvPr>
            <p:cNvCxnSpPr>
              <a:cxnSpLocks/>
            </p:cNvCxnSpPr>
            <p:nvPr/>
          </p:nvCxnSpPr>
          <p:spPr>
            <a:xfrm>
              <a:off x="10353967" y="2681133"/>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054A2F9-73B5-579E-F282-05B51D7BA23A}"/>
                </a:ext>
              </a:extLst>
            </p:cNvPr>
            <p:cNvCxnSpPr>
              <a:cxnSpLocks/>
            </p:cNvCxnSpPr>
            <p:nvPr/>
          </p:nvCxnSpPr>
          <p:spPr>
            <a:xfrm>
              <a:off x="10175337" y="2681133"/>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DD0CAF4-22C6-6622-561C-4CDC64A3A5C0}"/>
                </a:ext>
              </a:extLst>
            </p:cNvPr>
            <p:cNvCxnSpPr>
              <a:cxnSpLocks/>
            </p:cNvCxnSpPr>
            <p:nvPr/>
          </p:nvCxnSpPr>
          <p:spPr>
            <a:xfrm flipV="1">
              <a:off x="10353974" y="2681139"/>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112" name="Oval 111">
              <a:extLst>
                <a:ext uri="{FF2B5EF4-FFF2-40B4-BE49-F238E27FC236}">
                  <a16:creationId xmlns:a16="http://schemas.microsoft.com/office/drawing/2014/main" id="{3660DE88-5A8F-42FE-756B-504653F16853}"/>
                </a:ext>
              </a:extLst>
            </p:cNvPr>
            <p:cNvSpPr/>
            <p:nvPr/>
          </p:nvSpPr>
          <p:spPr>
            <a:xfrm>
              <a:off x="10830246" y="3045566"/>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113" name="TextBox 112">
              <a:extLst>
                <a:ext uri="{FF2B5EF4-FFF2-40B4-BE49-F238E27FC236}">
                  <a16:creationId xmlns:a16="http://schemas.microsoft.com/office/drawing/2014/main" id="{3140AEE6-CEDF-626C-10CC-0C5349D455B4}"/>
                </a:ext>
              </a:extLst>
            </p:cNvPr>
            <p:cNvSpPr txBox="1"/>
            <p:nvPr/>
          </p:nvSpPr>
          <p:spPr>
            <a:xfrm>
              <a:off x="10812406" y="2991522"/>
              <a:ext cx="401060" cy="595401"/>
            </a:xfrm>
            <a:prstGeom prst="rect">
              <a:avLst/>
            </a:prstGeom>
            <a:noFill/>
          </p:spPr>
          <p:txBody>
            <a:bodyPr wrap="none" rtlCol="0">
              <a:spAutoFit/>
            </a:bodyPr>
            <a:lstStyle/>
            <a:p>
              <a:r>
                <a:rPr lang="en-US" sz="2800" dirty="0"/>
                <a:t>~</a:t>
              </a:r>
            </a:p>
          </p:txBody>
        </p:sp>
        <p:cxnSp>
          <p:nvCxnSpPr>
            <p:cNvPr id="114" name="Straight Connector 113">
              <a:extLst>
                <a:ext uri="{FF2B5EF4-FFF2-40B4-BE49-F238E27FC236}">
                  <a16:creationId xmlns:a16="http://schemas.microsoft.com/office/drawing/2014/main" id="{1744BF92-A2D1-D11F-B91E-C650F05EDDA0}"/>
                </a:ext>
              </a:extLst>
            </p:cNvPr>
            <p:cNvCxnSpPr>
              <a:cxnSpLocks/>
            </p:cNvCxnSpPr>
            <p:nvPr/>
          </p:nvCxnSpPr>
          <p:spPr>
            <a:xfrm>
              <a:off x="10344028" y="3202273"/>
              <a:ext cx="486218" cy="0"/>
            </a:xfrm>
            <a:prstGeom prst="line">
              <a:avLst/>
            </a:prstGeom>
            <a:ln w="19050"/>
          </p:spPr>
          <p:style>
            <a:lnRef idx="1">
              <a:schemeClr val="dk1"/>
            </a:lnRef>
            <a:fillRef idx="0">
              <a:schemeClr val="dk1"/>
            </a:fillRef>
            <a:effectRef idx="0">
              <a:schemeClr val="dk1"/>
            </a:effectRef>
            <a:fontRef idx="minor">
              <a:schemeClr val="tx1"/>
            </a:fontRef>
          </p:style>
        </p:cxnSp>
        <p:sp>
          <p:nvSpPr>
            <p:cNvPr id="122" name="文本框 6">
              <a:extLst>
                <a:ext uri="{FF2B5EF4-FFF2-40B4-BE49-F238E27FC236}">
                  <a16:creationId xmlns:a16="http://schemas.microsoft.com/office/drawing/2014/main" id="{F769937D-E0C0-1197-4D13-03B0110984E4}"/>
                </a:ext>
              </a:extLst>
            </p:cNvPr>
            <p:cNvSpPr txBox="1"/>
            <p:nvPr/>
          </p:nvSpPr>
          <p:spPr>
            <a:xfrm>
              <a:off x="7107629" y="1499103"/>
              <a:ext cx="3691331" cy="461665"/>
            </a:xfrm>
            <a:prstGeom prst="rect">
              <a:avLst/>
            </a:prstGeom>
            <a:noFill/>
          </p:spPr>
          <p:txBody>
            <a:bodyPr wrap="square">
              <a:spAutoFit/>
            </a:bodyPr>
            <a:lstStyle/>
            <a:p>
              <a:pPr algn="ctr"/>
              <a:r>
                <a:rPr lang="en-US" sz="2400" dirty="0">
                  <a:solidFill>
                    <a:srgbClr val="0070C0"/>
                  </a:solidFill>
                </a:rPr>
                <a:t>Self-Injection Locking (SIL)</a:t>
              </a:r>
            </a:p>
          </p:txBody>
        </p:sp>
      </p:grpSp>
      <p:sp>
        <p:nvSpPr>
          <p:cNvPr id="4" name="Slide Number Placeholder 3">
            <a:extLst>
              <a:ext uri="{FF2B5EF4-FFF2-40B4-BE49-F238E27FC236}">
                <a16:creationId xmlns:a16="http://schemas.microsoft.com/office/drawing/2014/main" id="{8EB9E09B-4BB0-4F01-F599-24783A28F1BB}"/>
              </a:ext>
            </a:extLst>
          </p:cNvPr>
          <p:cNvSpPr>
            <a:spLocks noGrp="1"/>
          </p:cNvSpPr>
          <p:nvPr>
            <p:ph type="sldNum" sz="quarter" idx="12"/>
          </p:nvPr>
        </p:nvSpPr>
        <p:spPr>
          <a:xfrm>
            <a:off x="11577862" y="6453795"/>
            <a:ext cx="547192" cy="324693"/>
          </a:xfrm>
        </p:spPr>
        <p:txBody>
          <a:bodyPr/>
          <a:lstStyle/>
          <a:p>
            <a:fld id="{9E617D81-C3C2-4942-A81E-0DE90F43241E}" type="slidenum">
              <a:rPr lang="en-US" smtClean="0"/>
              <a:pPr/>
              <a:t>8</a:t>
            </a:fld>
            <a:endParaRPr lang="en-US" dirty="0"/>
          </a:p>
        </p:txBody>
      </p:sp>
      <p:pic>
        <p:nvPicPr>
          <p:cNvPr id="5" name="Picture 4">
            <a:extLst>
              <a:ext uri="{FF2B5EF4-FFF2-40B4-BE49-F238E27FC236}">
                <a16:creationId xmlns:a16="http://schemas.microsoft.com/office/drawing/2014/main" id="{B9561E53-3BA7-546A-E9D1-347765F8CE1A}"/>
              </a:ext>
            </a:extLst>
          </p:cNvPr>
          <p:cNvPicPr>
            <a:picLocks noChangeAspect="1"/>
          </p:cNvPicPr>
          <p:nvPr/>
        </p:nvPicPr>
        <p:blipFill>
          <a:blip r:embed="rId6"/>
          <a:stretch>
            <a:fillRect/>
          </a:stretch>
        </p:blipFill>
        <p:spPr>
          <a:xfrm>
            <a:off x="866239" y="1593444"/>
            <a:ext cx="5005284" cy="1800571"/>
          </a:xfrm>
          <a:prstGeom prst="rect">
            <a:avLst/>
          </a:prstGeom>
        </p:spPr>
      </p:pic>
      <p:sp>
        <p:nvSpPr>
          <p:cNvPr id="8" name="Text Placeholder 7">
            <a:extLst>
              <a:ext uri="{FF2B5EF4-FFF2-40B4-BE49-F238E27FC236}">
                <a16:creationId xmlns:a16="http://schemas.microsoft.com/office/drawing/2014/main" id="{3BAAB00E-71AB-95DB-2FB2-9FA08B006EAB}"/>
              </a:ext>
            </a:extLst>
          </p:cNvPr>
          <p:cNvSpPr>
            <a:spLocks noGrp="1"/>
          </p:cNvSpPr>
          <p:nvPr>
            <p:ph type="body" sz="quarter" idx="13"/>
          </p:nvPr>
        </p:nvSpPr>
        <p:spPr>
          <a:xfrm>
            <a:off x="5973327" y="4263218"/>
            <a:ext cx="5786042" cy="2016703"/>
          </a:xfrm>
        </p:spPr>
        <p:txBody>
          <a:bodyPr/>
          <a:lstStyle/>
          <a:p>
            <a:r>
              <a:rPr lang="en-US" dirty="0"/>
              <a:t>Motion modulates </a:t>
            </a:r>
            <a:r>
              <a:rPr lang="en-US" dirty="0" err="1"/>
              <a:t>osc</a:t>
            </a:r>
            <a:r>
              <a:rPr lang="en-US" dirty="0"/>
              <a:t>. frequency</a:t>
            </a:r>
            <a:r>
              <a:rPr lang="en-US" dirty="0">
                <a:sym typeface="Wingdings" panose="05000000000000000000" pitchFamily="2" charset="2"/>
              </a:rPr>
              <a:t>. </a:t>
            </a:r>
            <a:endParaRPr lang="en-US" dirty="0"/>
          </a:p>
          <a:p>
            <a:r>
              <a:rPr lang="en-US" dirty="0"/>
              <a:t>Demodulated into a voltage signal at baseband.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41A8D9-5FA2-8DC9-D45E-3635BF3DFBD6}"/>
                  </a:ext>
                </a:extLst>
              </p:cNvPr>
              <p:cNvSpPr txBox="1"/>
              <p:nvPr/>
            </p:nvSpPr>
            <p:spPr>
              <a:xfrm>
                <a:off x="11167741" y="2054005"/>
                <a:ext cx="3899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2</m:t>
                          </m:r>
                        </m:sub>
                      </m:sSub>
                    </m:oMath>
                  </m:oMathPara>
                </a14:m>
                <a:endParaRPr lang="en-US" sz="2800" i="1" dirty="0"/>
              </a:p>
            </p:txBody>
          </p:sp>
        </mc:Choice>
        <mc:Fallback xmlns="">
          <p:sp>
            <p:nvSpPr>
              <p:cNvPr id="3" name="TextBox 2">
                <a:extLst>
                  <a:ext uri="{FF2B5EF4-FFF2-40B4-BE49-F238E27FC236}">
                    <a16:creationId xmlns:a16="http://schemas.microsoft.com/office/drawing/2014/main" id="{F241A8D9-5FA2-8DC9-D45E-3635BF3DFBD6}"/>
                  </a:ext>
                </a:extLst>
              </p:cNvPr>
              <p:cNvSpPr txBox="1">
                <a:spLocks noRot="1" noChangeAspect="1" noMove="1" noResize="1" noEditPoints="1" noAdjustHandles="1" noChangeArrowheads="1" noChangeShapeType="1" noTextEdit="1"/>
              </p:cNvSpPr>
              <p:nvPr/>
            </p:nvSpPr>
            <p:spPr>
              <a:xfrm>
                <a:off x="11167741" y="2054005"/>
                <a:ext cx="389979" cy="430887"/>
              </a:xfrm>
              <a:prstGeom prst="rect">
                <a:avLst/>
              </a:prstGeom>
              <a:blipFill>
                <a:blip r:embed="rId7"/>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CCE9532-4E7C-9935-8441-A72B781A3880}"/>
              </a:ext>
            </a:extLst>
          </p:cNvPr>
          <p:cNvSpPr txBox="1"/>
          <p:nvPr/>
        </p:nvSpPr>
        <p:spPr>
          <a:xfrm>
            <a:off x="734657" y="6250472"/>
            <a:ext cx="10407826" cy="523220"/>
          </a:xfrm>
          <a:prstGeom prst="rect">
            <a:avLst/>
          </a:prstGeom>
          <a:noFill/>
        </p:spPr>
        <p:txBody>
          <a:bodyPr wrap="square">
            <a:spAutoFit/>
          </a:bodyPr>
          <a:lstStyle/>
          <a:p>
            <a:r>
              <a:rPr lang="en-US" sz="1400" dirty="0"/>
              <a:t>[1] Ban Wang, Gabriele </a:t>
            </a:r>
            <a:r>
              <a:rPr lang="en-US" sz="1400" dirty="0" err="1"/>
              <a:t>Tasselli</a:t>
            </a:r>
            <a:r>
              <a:rPr lang="en-US" sz="1400" dirty="0"/>
              <a:t>, Cyril </a:t>
            </a:r>
            <a:r>
              <a:rPr lang="en-US" sz="1400" dirty="0" err="1"/>
              <a:t>Botteron</a:t>
            </a:r>
            <a:r>
              <a:rPr lang="en-US" sz="1400" dirty="0"/>
              <a:t>, and Pierre-André </a:t>
            </a:r>
            <a:r>
              <a:rPr lang="en-US" sz="1400" dirty="0" err="1"/>
              <a:t>Farine</a:t>
            </a:r>
            <a:r>
              <a:rPr lang="en-US" sz="1400" dirty="0"/>
              <a:t>. 2014. Building Blocks for a 24 GHz Phased-Array Front-End in CMOS Technology for Smart Streetlights. Progress In Electromagnetics Research B 61, ARTICLE (2014), 99–119.</a:t>
            </a:r>
          </a:p>
        </p:txBody>
      </p:sp>
      <p:cxnSp>
        <p:nvCxnSpPr>
          <p:cNvPr id="9" name="Straight Arrow Connector 8">
            <a:extLst>
              <a:ext uri="{FF2B5EF4-FFF2-40B4-BE49-F238E27FC236}">
                <a16:creationId xmlns:a16="http://schemas.microsoft.com/office/drawing/2014/main" id="{D08448C7-D8AB-FD3C-62E3-E3CF37041117}"/>
              </a:ext>
            </a:extLst>
          </p:cNvPr>
          <p:cNvCxnSpPr/>
          <p:nvPr/>
        </p:nvCxnSpPr>
        <p:spPr>
          <a:xfrm>
            <a:off x="10595385" y="2309820"/>
            <a:ext cx="53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6">
            <a:extLst>
              <a:ext uri="{FF2B5EF4-FFF2-40B4-BE49-F238E27FC236}">
                <a16:creationId xmlns:a16="http://schemas.microsoft.com/office/drawing/2014/main" id="{FCBE9107-9E36-3FDA-13E3-86E21F1BE27F}"/>
              </a:ext>
            </a:extLst>
          </p:cNvPr>
          <p:cNvSpPr txBox="1"/>
          <p:nvPr/>
        </p:nvSpPr>
        <p:spPr>
          <a:xfrm>
            <a:off x="1566670" y="3348768"/>
            <a:ext cx="3604422" cy="369332"/>
          </a:xfrm>
          <a:prstGeom prst="rect">
            <a:avLst/>
          </a:prstGeom>
          <a:noFill/>
        </p:spPr>
        <p:txBody>
          <a:bodyPr wrap="square">
            <a:spAutoFit/>
          </a:bodyPr>
          <a:lstStyle/>
          <a:p>
            <a:pPr algn="ctr"/>
            <a:r>
              <a:rPr lang="en-US" b="1" dirty="0"/>
              <a:t>(a) Traditional CW radar[1]</a:t>
            </a:r>
          </a:p>
        </p:txBody>
      </p:sp>
      <p:grpSp>
        <p:nvGrpSpPr>
          <p:cNvPr id="7" name="Group 6">
            <a:extLst>
              <a:ext uri="{FF2B5EF4-FFF2-40B4-BE49-F238E27FC236}">
                <a16:creationId xmlns:a16="http://schemas.microsoft.com/office/drawing/2014/main" id="{F5733169-AB8F-BF35-B4DD-0B7A7D454CAE}"/>
              </a:ext>
            </a:extLst>
          </p:cNvPr>
          <p:cNvGrpSpPr/>
          <p:nvPr/>
        </p:nvGrpSpPr>
        <p:grpSpPr>
          <a:xfrm>
            <a:off x="876930" y="4122173"/>
            <a:ext cx="4658504" cy="1642469"/>
            <a:chOff x="876930" y="4122173"/>
            <a:chExt cx="4658504" cy="1642469"/>
          </a:xfrm>
        </p:grpSpPr>
        <p:pic>
          <p:nvPicPr>
            <p:cNvPr id="11" name="Picture 10">
              <a:extLst>
                <a:ext uri="{FF2B5EF4-FFF2-40B4-BE49-F238E27FC236}">
                  <a16:creationId xmlns:a16="http://schemas.microsoft.com/office/drawing/2014/main" id="{73580E30-8F2D-5B1F-3EB6-D44B4A76C243}"/>
                </a:ext>
              </a:extLst>
            </p:cNvPr>
            <p:cNvPicPr>
              <a:picLocks noChangeAspect="1"/>
            </p:cNvPicPr>
            <p:nvPr/>
          </p:nvPicPr>
          <p:blipFill>
            <a:blip r:embed="rId8"/>
            <a:stretch>
              <a:fillRect/>
            </a:stretch>
          </p:blipFill>
          <p:spPr>
            <a:xfrm>
              <a:off x="876930" y="4122173"/>
              <a:ext cx="4658504" cy="1276025"/>
            </a:xfrm>
            <a:prstGeom prst="rect">
              <a:avLst/>
            </a:prstGeom>
          </p:spPr>
        </p:pic>
        <p:sp>
          <p:nvSpPr>
            <p:cNvPr id="14" name="文本框 6">
              <a:extLst>
                <a:ext uri="{FF2B5EF4-FFF2-40B4-BE49-F238E27FC236}">
                  <a16:creationId xmlns:a16="http://schemas.microsoft.com/office/drawing/2014/main" id="{9133EBB9-76F9-B3A7-5A03-5B0E0ADEAD58}"/>
                </a:ext>
              </a:extLst>
            </p:cNvPr>
            <p:cNvSpPr txBox="1"/>
            <p:nvPr/>
          </p:nvSpPr>
          <p:spPr>
            <a:xfrm>
              <a:off x="1566670" y="5395310"/>
              <a:ext cx="3604422" cy="369332"/>
            </a:xfrm>
            <a:prstGeom prst="rect">
              <a:avLst/>
            </a:prstGeom>
            <a:noFill/>
          </p:spPr>
          <p:txBody>
            <a:bodyPr wrap="square">
              <a:spAutoFit/>
            </a:bodyPr>
            <a:lstStyle/>
            <a:p>
              <a:pPr algn="ctr"/>
              <a:r>
                <a:rPr lang="en-US" b="1" dirty="0"/>
                <a:t>(b) SIL radar</a:t>
              </a:r>
            </a:p>
          </p:txBody>
        </p:sp>
      </p:grpSp>
    </p:spTree>
    <p:extLst>
      <p:ext uri="{BB962C8B-B14F-4D97-AF65-F5344CB8AC3E}">
        <p14:creationId xmlns:p14="http://schemas.microsoft.com/office/powerpoint/2010/main" val="39472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8.33333E-7 -3.7037E-6 L 0.07656 0.00116 " pathEditMode="relative" rAng="0" ptsTypes="AA">
                                      <p:cBhvr>
                                        <p:cTn id="18" dur="2000" fill="hold"/>
                                        <p:tgtEl>
                                          <p:spTgt spid="98"/>
                                        </p:tgtEl>
                                        <p:attrNameLst>
                                          <p:attrName>ppt_x</p:attrName>
                                          <p:attrName>ppt_y</p:attrName>
                                        </p:attrNameLst>
                                      </p:cBhvr>
                                      <p:rCtr x="3828" y="46"/>
                                    </p:animMotion>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4766-671B-83B7-B8A7-FE36842C326D}"/>
              </a:ext>
            </a:extLst>
          </p:cNvPr>
          <p:cNvSpPr>
            <a:spLocks noGrp="1"/>
          </p:cNvSpPr>
          <p:nvPr>
            <p:ph type="title"/>
          </p:nvPr>
        </p:nvSpPr>
        <p:spPr/>
        <p:txBody>
          <a:bodyPr/>
          <a:lstStyle/>
          <a:p>
            <a:r>
              <a:rPr lang="en-US" dirty="0"/>
              <a:t>An Array of SIL Sensors</a:t>
            </a:r>
          </a:p>
        </p:txBody>
      </p:sp>
      <p:sp>
        <p:nvSpPr>
          <p:cNvPr id="3" name="Text Placeholder 2">
            <a:extLst>
              <a:ext uri="{FF2B5EF4-FFF2-40B4-BE49-F238E27FC236}">
                <a16:creationId xmlns:a16="http://schemas.microsoft.com/office/drawing/2014/main" id="{07552B74-EEC7-EE30-8802-64E42B3AB0CF}"/>
              </a:ext>
            </a:extLst>
          </p:cNvPr>
          <p:cNvSpPr>
            <a:spLocks noGrp="1"/>
          </p:cNvSpPr>
          <p:nvPr>
            <p:ph type="body" sz="quarter" idx="13"/>
          </p:nvPr>
        </p:nvSpPr>
        <p:spPr>
          <a:xfrm>
            <a:off x="627186" y="1406769"/>
            <a:ext cx="5468814" cy="2181258"/>
          </a:xfrm>
        </p:spPr>
        <p:txBody>
          <a:bodyPr/>
          <a:lstStyle/>
          <a:p>
            <a:r>
              <a:rPr lang="en-US" dirty="0"/>
              <a:t>Limitation: </a:t>
            </a:r>
          </a:p>
          <a:p>
            <a:r>
              <a:rPr lang="en-US" dirty="0"/>
              <a:t>Only detects motion. </a:t>
            </a:r>
          </a:p>
          <a:p>
            <a:r>
              <a:rPr lang="en-US" dirty="0"/>
              <a:t>No absolute range information.</a:t>
            </a:r>
          </a:p>
          <a:p>
            <a:r>
              <a:rPr lang="en-US" dirty="0"/>
              <a:t>No angular information.</a:t>
            </a:r>
          </a:p>
          <a:p>
            <a:endParaRPr lang="en-US" dirty="0"/>
          </a:p>
        </p:txBody>
      </p:sp>
      <p:sp>
        <p:nvSpPr>
          <p:cNvPr id="4" name="Slide Number Placeholder 3">
            <a:extLst>
              <a:ext uri="{FF2B5EF4-FFF2-40B4-BE49-F238E27FC236}">
                <a16:creationId xmlns:a16="http://schemas.microsoft.com/office/drawing/2014/main" id="{BA9EA4DF-D521-8BC0-D1C9-26F8236D9F53}"/>
              </a:ext>
            </a:extLst>
          </p:cNvPr>
          <p:cNvSpPr>
            <a:spLocks noGrp="1"/>
          </p:cNvSpPr>
          <p:nvPr>
            <p:ph type="sldNum" sz="quarter" idx="12"/>
          </p:nvPr>
        </p:nvSpPr>
        <p:spPr/>
        <p:txBody>
          <a:bodyPr/>
          <a:lstStyle/>
          <a:p>
            <a:fld id="{9E617D81-C3C2-4942-A81E-0DE90F43241E}" type="slidenum">
              <a:rPr lang="en-US" smtClean="0"/>
              <a:pPr/>
              <a:t>9</a:t>
            </a:fld>
            <a:endParaRPr lang="en-US" dirty="0"/>
          </a:p>
        </p:txBody>
      </p:sp>
      <p:grpSp>
        <p:nvGrpSpPr>
          <p:cNvPr id="5" name="Group 4">
            <a:extLst>
              <a:ext uri="{FF2B5EF4-FFF2-40B4-BE49-F238E27FC236}">
                <a16:creationId xmlns:a16="http://schemas.microsoft.com/office/drawing/2014/main" id="{4B80A8DE-121F-A366-AD45-C431C38D5629}"/>
              </a:ext>
            </a:extLst>
          </p:cNvPr>
          <p:cNvGrpSpPr/>
          <p:nvPr/>
        </p:nvGrpSpPr>
        <p:grpSpPr>
          <a:xfrm>
            <a:off x="7006272" y="1782071"/>
            <a:ext cx="3423913" cy="914400"/>
            <a:chOff x="7006272" y="1782071"/>
            <a:chExt cx="3423913" cy="914400"/>
          </a:xfrm>
        </p:grpSpPr>
        <p:pic>
          <p:nvPicPr>
            <p:cNvPr id="37" name="Graphic 36" descr="Eyes with solid fill">
              <a:extLst>
                <a:ext uri="{FF2B5EF4-FFF2-40B4-BE49-F238E27FC236}">
                  <a16:creationId xmlns:a16="http://schemas.microsoft.com/office/drawing/2014/main" id="{A4CE2DA7-C157-4F49-9CE8-2EBE4B7ED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6272" y="1782071"/>
              <a:ext cx="914400" cy="914400"/>
            </a:xfrm>
            <a:prstGeom prst="rect">
              <a:avLst/>
            </a:prstGeom>
          </p:spPr>
        </p:pic>
        <p:pic>
          <p:nvPicPr>
            <p:cNvPr id="38" name="Graphic 37" descr="Ear outline">
              <a:extLst>
                <a:ext uri="{FF2B5EF4-FFF2-40B4-BE49-F238E27FC236}">
                  <a16:creationId xmlns:a16="http://schemas.microsoft.com/office/drawing/2014/main" id="{A1C65DF6-1897-46BD-019E-BE543A1149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9556" y="1864477"/>
              <a:ext cx="690629" cy="690629"/>
            </a:xfrm>
            <a:prstGeom prst="rect">
              <a:avLst/>
            </a:prstGeom>
          </p:spPr>
        </p:pic>
        <p:pic>
          <p:nvPicPr>
            <p:cNvPr id="39" name="Graphic 38" descr="Ear outline">
              <a:extLst>
                <a:ext uri="{FF2B5EF4-FFF2-40B4-BE49-F238E27FC236}">
                  <a16:creationId xmlns:a16="http://schemas.microsoft.com/office/drawing/2014/main" id="{F2A4244E-C4AB-F289-697F-36B3B160C2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888732" y="1864477"/>
              <a:ext cx="690629" cy="690629"/>
            </a:xfrm>
            <a:prstGeom prst="rect">
              <a:avLst/>
            </a:prstGeom>
          </p:spPr>
        </p:pic>
      </p:grpSp>
      <p:grpSp>
        <p:nvGrpSpPr>
          <p:cNvPr id="32" name="Group 31">
            <a:extLst>
              <a:ext uri="{FF2B5EF4-FFF2-40B4-BE49-F238E27FC236}">
                <a16:creationId xmlns:a16="http://schemas.microsoft.com/office/drawing/2014/main" id="{BC731CC4-87C6-87EA-701D-0B4C5A2BB408}"/>
              </a:ext>
            </a:extLst>
          </p:cNvPr>
          <p:cNvGrpSpPr/>
          <p:nvPr/>
        </p:nvGrpSpPr>
        <p:grpSpPr>
          <a:xfrm>
            <a:off x="675322" y="2925772"/>
            <a:ext cx="9868983" cy="2756967"/>
            <a:chOff x="675322" y="2925772"/>
            <a:chExt cx="9868983" cy="2756967"/>
          </a:xfrm>
        </p:grpSpPr>
        <p:grpSp>
          <p:nvGrpSpPr>
            <p:cNvPr id="12" name="Group 11">
              <a:extLst>
                <a:ext uri="{FF2B5EF4-FFF2-40B4-BE49-F238E27FC236}">
                  <a16:creationId xmlns:a16="http://schemas.microsoft.com/office/drawing/2014/main" id="{02AB9E39-DD2E-92AB-5968-B26291359E12}"/>
                </a:ext>
              </a:extLst>
            </p:cNvPr>
            <p:cNvGrpSpPr/>
            <p:nvPr/>
          </p:nvGrpSpPr>
          <p:grpSpPr>
            <a:xfrm>
              <a:off x="7625996" y="4407459"/>
              <a:ext cx="401060" cy="1036570"/>
              <a:chOff x="6096000" y="4742076"/>
              <a:chExt cx="401060" cy="1036570"/>
            </a:xfrm>
          </p:grpSpPr>
          <p:cxnSp>
            <p:nvCxnSpPr>
              <p:cNvPr id="6" name="Straight Connector 5">
                <a:extLst>
                  <a:ext uri="{FF2B5EF4-FFF2-40B4-BE49-F238E27FC236}">
                    <a16:creationId xmlns:a16="http://schemas.microsoft.com/office/drawing/2014/main" id="{92979901-43A1-6509-342C-1C5311F0552B}"/>
                  </a:ext>
                </a:extLst>
              </p:cNvPr>
              <p:cNvCxnSpPr>
                <a:cxnSpLocks/>
              </p:cNvCxnSpPr>
              <p:nvPr/>
            </p:nvCxnSpPr>
            <p:spPr>
              <a:xfrm>
                <a:off x="6274630" y="4742076"/>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EA6296E-1130-143E-9061-5C123D941E84}"/>
                  </a:ext>
                </a:extLst>
              </p:cNvPr>
              <p:cNvCxnSpPr>
                <a:cxnSpLocks/>
              </p:cNvCxnSpPr>
              <p:nvPr/>
            </p:nvCxnSpPr>
            <p:spPr>
              <a:xfrm>
                <a:off x="6096000" y="4742076"/>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2600A6D-BB4F-FD00-873F-7CCFF317359D}"/>
                  </a:ext>
                </a:extLst>
              </p:cNvPr>
              <p:cNvCxnSpPr>
                <a:cxnSpLocks/>
              </p:cNvCxnSpPr>
              <p:nvPr/>
            </p:nvCxnSpPr>
            <p:spPr>
              <a:xfrm flipV="1">
                <a:off x="6274637" y="4742082"/>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9822E4F9-2BBF-D5D0-5923-50A34581AE21}"/>
                  </a:ext>
                </a:extLst>
              </p:cNvPr>
              <p:cNvSpPr/>
              <p:nvPr/>
            </p:nvSpPr>
            <p:spPr>
              <a:xfrm>
                <a:off x="6113840" y="5237289"/>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10" name="TextBox 9">
                <a:extLst>
                  <a:ext uri="{FF2B5EF4-FFF2-40B4-BE49-F238E27FC236}">
                    <a16:creationId xmlns:a16="http://schemas.microsoft.com/office/drawing/2014/main" id="{8B2FCC05-2DF9-D41F-CDA2-3F0DDB5CFD6B}"/>
                  </a:ext>
                </a:extLst>
              </p:cNvPr>
              <p:cNvSpPr txBox="1"/>
              <p:nvPr/>
            </p:nvSpPr>
            <p:spPr>
              <a:xfrm>
                <a:off x="6096000" y="5183245"/>
                <a:ext cx="401060" cy="595401"/>
              </a:xfrm>
              <a:prstGeom prst="rect">
                <a:avLst/>
              </a:prstGeom>
              <a:noFill/>
            </p:spPr>
            <p:txBody>
              <a:bodyPr wrap="none" rtlCol="0">
                <a:spAutoFit/>
              </a:bodyPr>
              <a:lstStyle/>
              <a:p>
                <a:r>
                  <a:rPr lang="en-US" sz="2800" dirty="0"/>
                  <a:t>~</a:t>
                </a:r>
              </a:p>
            </p:txBody>
          </p:sp>
        </p:grpSp>
        <p:grpSp>
          <p:nvGrpSpPr>
            <p:cNvPr id="13" name="Group 12">
              <a:extLst>
                <a:ext uri="{FF2B5EF4-FFF2-40B4-BE49-F238E27FC236}">
                  <a16:creationId xmlns:a16="http://schemas.microsoft.com/office/drawing/2014/main" id="{A29C77F9-0253-4E99-9761-9A5E31EAF3D0}"/>
                </a:ext>
              </a:extLst>
            </p:cNvPr>
            <p:cNvGrpSpPr/>
            <p:nvPr/>
          </p:nvGrpSpPr>
          <p:grpSpPr>
            <a:xfrm>
              <a:off x="6787132" y="4407459"/>
              <a:ext cx="401060" cy="1036570"/>
              <a:chOff x="6096000" y="4742076"/>
              <a:chExt cx="401060" cy="1036570"/>
            </a:xfrm>
          </p:grpSpPr>
          <p:cxnSp>
            <p:nvCxnSpPr>
              <p:cNvPr id="14" name="Straight Connector 13">
                <a:extLst>
                  <a:ext uri="{FF2B5EF4-FFF2-40B4-BE49-F238E27FC236}">
                    <a16:creationId xmlns:a16="http://schemas.microsoft.com/office/drawing/2014/main" id="{8848AA4A-E142-E122-91EA-2AD78D3CBBB5}"/>
                  </a:ext>
                </a:extLst>
              </p:cNvPr>
              <p:cNvCxnSpPr>
                <a:cxnSpLocks/>
              </p:cNvCxnSpPr>
              <p:nvPr/>
            </p:nvCxnSpPr>
            <p:spPr>
              <a:xfrm>
                <a:off x="6274630" y="4742076"/>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DB8D3-B3FF-690B-1A93-28B44781F9B7}"/>
                  </a:ext>
                </a:extLst>
              </p:cNvPr>
              <p:cNvCxnSpPr>
                <a:cxnSpLocks/>
              </p:cNvCxnSpPr>
              <p:nvPr/>
            </p:nvCxnSpPr>
            <p:spPr>
              <a:xfrm>
                <a:off x="6096000" y="4742076"/>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764219-C519-F2FD-D98D-F14F52D98DE1}"/>
                  </a:ext>
                </a:extLst>
              </p:cNvPr>
              <p:cNvCxnSpPr>
                <a:cxnSpLocks/>
              </p:cNvCxnSpPr>
              <p:nvPr/>
            </p:nvCxnSpPr>
            <p:spPr>
              <a:xfrm flipV="1">
                <a:off x="6274637" y="4742082"/>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296A0995-3061-A922-0296-5D8A2C7AF0ED}"/>
                  </a:ext>
                </a:extLst>
              </p:cNvPr>
              <p:cNvSpPr/>
              <p:nvPr/>
            </p:nvSpPr>
            <p:spPr>
              <a:xfrm>
                <a:off x="6113840" y="5237289"/>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18" name="TextBox 17">
                <a:extLst>
                  <a:ext uri="{FF2B5EF4-FFF2-40B4-BE49-F238E27FC236}">
                    <a16:creationId xmlns:a16="http://schemas.microsoft.com/office/drawing/2014/main" id="{9EFB61A3-6C63-C654-A337-DB72E448986F}"/>
                  </a:ext>
                </a:extLst>
              </p:cNvPr>
              <p:cNvSpPr txBox="1"/>
              <p:nvPr/>
            </p:nvSpPr>
            <p:spPr>
              <a:xfrm>
                <a:off x="6096000" y="5183245"/>
                <a:ext cx="401060" cy="595401"/>
              </a:xfrm>
              <a:prstGeom prst="rect">
                <a:avLst/>
              </a:prstGeom>
              <a:noFill/>
            </p:spPr>
            <p:txBody>
              <a:bodyPr wrap="none" rtlCol="0">
                <a:spAutoFit/>
              </a:bodyPr>
              <a:lstStyle/>
              <a:p>
                <a:r>
                  <a:rPr lang="en-US" sz="2800" dirty="0"/>
                  <a:t>~</a:t>
                </a:r>
              </a:p>
            </p:txBody>
          </p:sp>
        </p:grpSp>
        <p:grpSp>
          <p:nvGrpSpPr>
            <p:cNvPr id="19" name="Group 18">
              <a:extLst>
                <a:ext uri="{FF2B5EF4-FFF2-40B4-BE49-F238E27FC236}">
                  <a16:creationId xmlns:a16="http://schemas.microsoft.com/office/drawing/2014/main" id="{5DD0A997-DA8B-C3ED-9F0E-112C4E3C8961}"/>
                </a:ext>
              </a:extLst>
            </p:cNvPr>
            <p:cNvGrpSpPr/>
            <p:nvPr/>
          </p:nvGrpSpPr>
          <p:grpSpPr>
            <a:xfrm>
              <a:off x="8498598" y="4410314"/>
              <a:ext cx="401060" cy="1036570"/>
              <a:chOff x="6096000" y="4742076"/>
              <a:chExt cx="401060" cy="1036570"/>
            </a:xfrm>
          </p:grpSpPr>
          <p:cxnSp>
            <p:nvCxnSpPr>
              <p:cNvPr id="20" name="Straight Connector 19">
                <a:extLst>
                  <a:ext uri="{FF2B5EF4-FFF2-40B4-BE49-F238E27FC236}">
                    <a16:creationId xmlns:a16="http://schemas.microsoft.com/office/drawing/2014/main" id="{ED1F700C-40F5-C86A-DD97-66B9690E7A32}"/>
                  </a:ext>
                </a:extLst>
              </p:cNvPr>
              <p:cNvCxnSpPr>
                <a:cxnSpLocks/>
              </p:cNvCxnSpPr>
              <p:nvPr/>
            </p:nvCxnSpPr>
            <p:spPr>
              <a:xfrm>
                <a:off x="6274630" y="4742076"/>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E76BF97-F12F-7D67-9A19-9522788D8360}"/>
                  </a:ext>
                </a:extLst>
              </p:cNvPr>
              <p:cNvCxnSpPr>
                <a:cxnSpLocks/>
              </p:cNvCxnSpPr>
              <p:nvPr/>
            </p:nvCxnSpPr>
            <p:spPr>
              <a:xfrm>
                <a:off x="6096000" y="4742076"/>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8A475EA-1446-0A10-5529-7EFEDDED16C9}"/>
                  </a:ext>
                </a:extLst>
              </p:cNvPr>
              <p:cNvCxnSpPr>
                <a:cxnSpLocks/>
              </p:cNvCxnSpPr>
              <p:nvPr/>
            </p:nvCxnSpPr>
            <p:spPr>
              <a:xfrm flipV="1">
                <a:off x="6274637" y="4742082"/>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24B1995F-73FE-FD07-E011-A0729C291DFA}"/>
                  </a:ext>
                </a:extLst>
              </p:cNvPr>
              <p:cNvSpPr/>
              <p:nvPr/>
            </p:nvSpPr>
            <p:spPr>
              <a:xfrm>
                <a:off x="6113840" y="5237289"/>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24" name="TextBox 23">
                <a:extLst>
                  <a:ext uri="{FF2B5EF4-FFF2-40B4-BE49-F238E27FC236}">
                    <a16:creationId xmlns:a16="http://schemas.microsoft.com/office/drawing/2014/main" id="{583A5FF4-3AC8-C044-82A2-206BC0111058}"/>
                  </a:ext>
                </a:extLst>
              </p:cNvPr>
              <p:cNvSpPr txBox="1"/>
              <p:nvPr/>
            </p:nvSpPr>
            <p:spPr>
              <a:xfrm>
                <a:off x="6096000" y="5183245"/>
                <a:ext cx="401060" cy="595401"/>
              </a:xfrm>
              <a:prstGeom prst="rect">
                <a:avLst/>
              </a:prstGeom>
              <a:noFill/>
            </p:spPr>
            <p:txBody>
              <a:bodyPr wrap="none" rtlCol="0">
                <a:spAutoFit/>
              </a:bodyPr>
              <a:lstStyle/>
              <a:p>
                <a:r>
                  <a:rPr lang="en-US" sz="2800" dirty="0"/>
                  <a:t>~</a:t>
                </a:r>
              </a:p>
            </p:txBody>
          </p:sp>
        </p:grpSp>
        <p:grpSp>
          <p:nvGrpSpPr>
            <p:cNvPr id="25" name="Group 24">
              <a:extLst>
                <a:ext uri="{FF2B5EF4-FFF2-40B4-BE49-F238E27FC236}">
                  <a16:creationId xmlns:a16="http://schemas.microsoft.com/office/drawing/2014/main" id="{B48633C8-3188-285C-AAF1-C971E39EC79E}"/>
                </a:ext>
              </a:extLst>
            </p:cNvPr>
            <p:cNvGrpSpPr/>
            <p:nvPr/>
          </p:nvGrpSpPr>
          <p:grpSpPr>
            <a:xfrm>
              <a:off x="10143245" y="4410314"/>
              <a:ext cx="401060" cy="1036570"/>
              <a:chOff x="6096000" y="4742076"/>
              <a:chExt cx="401060" cy="1036570"/>
            </a:xfrm>
          </p:grpSpPr>
          <p:cxnSp>
            <p:nvCxnSpPr>
              <p:cNvPr id="26" name="Straight Connector 25">
                <a:extLst>
                  <a:ext uri="{FF2B5EF4-FFF2-40B4-BE49-F238E27FC236}">
                    <a16:creationId xmlns:a16="http://schemas.microsoft.com/office/drawing/2014/main" id="{4574FABE-4F6E-4E50-3580-61B1474BFC6C}"/>
                  </a:ext>
                </a:extLst>
              </p:cNvPr>
              <p:cNvCxnSpPr>
                <a:cxnSpLocks/>
              </p:cNvCxnSpPr>
              <p:nvPr/>
            </p:nvCxnSpPr>
            <p:spPr>
              <a:xfrm>
                <a:off x="6274630" y="4742076"/>
                <a:ext cx="0" cy="52114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3AF74DA-2708-D23E-35C3-4E8DD59C386F}"/>
                  </a:ext>
                </a:extLst>
              </p:cNvPr>
              <p:cNvCxnSpPr>
                <a:cxnSpLocks/>
              </p:cNvCxnSpPr>
              <p:nvPr/>
            </p:nvCxnSpPr>
            <p:spPr>
              <a:xfrm>
                <a:off x="6096000" y="4742076"/>
                <a:ext cx="178637" cy="216484"/>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13201F0-17CC-DD02-E82F-6070C53F829A}"/>
                  </a:ext>
                </a:extLst>
              </p:cNvPr>
              <p:cNvCxnSpPr>
                <a:cxnSpLocks/>
              </p:cNvCxnSpPr>
              <p:nvPr/>
            </p:nvCxnSpPr>
            <p:spPr>
              <a:xfrm flipV="1">
                <a:off x="6274637" y="4742082"/>
                <a:ext cx="178637" cy="215273"/>
              </a:xfrm>
              <a:prstGeom prst="line">
                <a:avLst/>
              </a:prstGeom>
              <a:ln w="19050"/>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6C2DA202-9CAD-5FAE-5AEC-B83AE6A609DF}"/>
                  </a:ext>
                </a:extLst>
              </p:cNvPr>
              <p:cNvSpPr/>
              <p:nvPr/>
            </p:nvSpPr>
            <p:spPr>
              <a:xfrm>
                <a:off x="6113840" y="5237289"/>
                <a:ext cx="299156" cy="3032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27" dirty="0"/>
              </a:p>
            </p:txBody>
          </p:sp>
          <p:sp>
            <p:nvSpPr>
              <p:cNvPr id="30" name="TextBox 29">
                <a:extLst>
                  <a:ext uri="{FF2B5EF4-FFF2-40B4-BE49-F238E27FC236}">
                    <a16:creationId xmlns:a16="http://schemas.microsoft.com/office/drawing/2014/main" id="{8C3D38E1-FE92-CB8D-44D9-F4B26A732984}"/>
                  </a:ext>
                </a:extLst>
              </p:cNvPr>
              <p:cNvSpPr txBox="1"/>
              <p:nvPr/>
            </p:nvSpPr>
            <p:spPr>
              <a:xfrm>
                <a:off x="6096000" y="5183245"/>
                <a:ext cx="401060" cy="595401"/>
              </a:xfrm>
              <a:prstGeom prst="rect">
                <a:avLst/>
              </a:prstGeom>
              <a:noFill/>
            </p:spPr>
            <p:txBody>
              <a:bodyPr wrap="none" rtlCol="0">
                <a:spAutoFit/>
              </a:bodyPr>
              <a:lstStyle/>
              <a:p>
                <a:r>
                  <a:rPr lang="en-US" sz="2800" dirty="0"/>
                  <a:t>~</a:t>
                </a:r>
              </a:p>
            </p:txBody>
          </p:sp>
        </p:grpSp>
        <p:sp>
          <p:nvSpPr>
            <p:cNvPr id="31" name="TextBox 30">
              <a:extLst>
                <a:ext uri="{FF2B5EF4-FFF2-40B4-BE49-F238E27FC236}">
                  <a16:creationId xmlns:a16="http://schemas.microsoft.com/office/drawing/2014/main" id="{A6E9C0EF-636E-DBCA-9159-54151926A1D9}"/>
                </a:ext>
              </a:extLst>
            </p:cNvPr>
            <p:cNvSpPr txBox="1"/>
            <p:nvPr/>
          </p:nvSpPr>
          <p:spPr>
            <a:xfrm>
              <a:off x="9304381" y="4622738"/>
              <a:ext cx="948312" cy="523220"/>
            </a:xfrm>
            <a:prstGeom prst="rect">
              <a:avLst/>
            </a:prstGeom>
            <a:noFill/>
          </p:spPr>
          <p:txBody>
            <a:bodyPr wrap="square" rtlCol="0">
              <a:spAutoFit/>
            </a:bodyPr>
            <a:lstStyle/>
            <a:p>
              <a:r>
                <a:rPr lang="en-US" sz="2800" dirty="0"/>
                <a: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8732FA9-8CB6-D505-05F2-0B5280805D6E}"/>
                    </a:ext>
                  </a:extLst>
                </p:cNvPr>
                <p:cNvSpPr txBox="1"/>
                <p:nvPr/>
              </p:nvSpPr>
              <p:spPr>
                <a:xfrm>
                  <a:off x="6777885" y="5299382"/>
                  <a:ext cx="3262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3" name="TextBox 32">
                  <a:extLst>
                    <a:ext uri="{FF2B5EF4-FFF2-40B4-BE49-F238E27FC236}">
                      <a16:creationId xmlns:a16="http://schemas.microsoft.com/office/drawing/2014/main" id="{68732FA9-8CB6-D505-05F2-0B5280805D6E}"/>
                    </a:ext>
                  </a:extLst>
                </p:cNvPr>
                <p:cNvSpPr txBox="1">
                  <a:spLocks noRot="1" noChangeAspect="1" noMove="1" noResize="1" noEditPoints="1" noAdjustHandles="1" noChangeArrowheads="1" noChangeShapeType="1" noTextEdit="1"/>
                </p:cNvSpPr>
                <p:nvPr/>
              </p:nvSpPr>
              <p:spPr>
                <a:xfrm>
                  <a:off x="6777885" y="5299382"/>
                  <a:ext cx="326243" cy="369332"/>
                </a:xfrm>
                <a:prstGeom prst="rect">
                  <a:avLst/>
                </a:prstGeom>
                <a:blipFill>
                  <a:blip r:embed="rId7"/>
                  <a:stretch>
                    <a:fillRect l="-33962" r="-754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5C774DC-5F17-45BF-B357-732F52BE0461}"/>
                    </a:ext>
                  </a:extLst>
                </p:cNvPr>
                <p:cNvSpPr txBox="1"/>
                <p:nvPr/>
              </p:nvSpPr>
              <p:spPr>
                <a:xfrm>
                  <a:off x="7676411" y="5313407"/>
                  <a:ext cx="32624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34" name="TextBox 33">
                  <a:extLst>
                    <a:ext uri="{FF2B5EF4-FFF2-40B4-BE49-F238E27FC236}">
                      <a16:creationId xmlns:a16="http://schemas.microsoft.com/office/drawing/2014/main" id="{F5C774DC-5F17-45BF-B357-732F52BE0461}"/>
                    </a:ext>
                  </a:extLst>
                </p:cNvPr>
                <p:cNvSpPr txBox="1">
                  <a:spLocks noRot="1" noChangeAspect="1" noMove="1" noResize="1" noEditPoints="1" noAdjustHandles="1" noChangeArrowheads="1" noChangeShapeType="1" noTextEdit="1"/>
                </p:cNvSpPr>
                <p:nvPr/>
              </p:nvSpPr>
              <p:spPr>
                <a:xfrm>
                  <a:off x="7676411" y="5313407"/>
                  <a:ext cx="326243" cy="369332"/>
                </a:xfrm>
                <a:prstGeom prst="rect">
                  <a:avLst/>
                </a:prstGeom>
                <a:blipFill>
                  <a:blip r:embed="rId8"/>
                  <a:stretch>
                    <a:fillRect l="-33333" r="-5556"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1038956-FDBA-7E0F-1687-2905F1611E46}"/>
                    </a:ext>
                  </a:extLst>
                </p:cNvPr>
                <p:cNvSpPr txBox="1"/>
                <p:nvPr/>
              </p:nvSpPr>
              <p:spPr>
                <a:xfrm>
                  <a:off x="8523000" y="5313407"/>
                  <a:ext cx="32624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35" name="TextBox 34">
                  <a:extLst>
                    <a:ext uri="{FF2B5EF4-FFF2-40B4-BE49-F238E27FC236}">
                      <a16:creationId xmlns:a16="http://schemas.microsoft.com/office/drawing/2014/main" id="{F1038956-FDBA-7E0F-1687-2905F1611E46}"/>
                    </a:ext>
                  </a:extLst>
                </p:cNvPr>
                <p:cNvSpPr txBox="1">
                  <a:spLocks noRot="1" noChangeAspect="1" noMove="1" noResize="1" noEditPoints="1" noAdjustHandles="1" noChangeArrowheads="1" noChangeShapeType="1" noTextEdit="1"/>
                </p:cNvSpPr>
                <p:nvPr/>
              </p:nvSpPr>
              <p:spPr>
                <a:xfrm>
                  <a:off x="8523000" y="5313407"/>
                  <a:ext cx="326243" cy="369332"/>
                </a:xfrm>
                <a:prstGeom prst="rect">
                  <a:avLst/>
                </a:prstGeom>
                <a:blipFill>
                  <a:blip r:embed="rId9"/>
                  <a:stretch>
                    <a:fillRect l="-33333" r="-5556"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7380011-FC84-0F93-9A60-D36BAEF64C53}"/>
                    </a:ext>
                  </a:extLst>
                </p:cNvPr>
                <p:cNvSpPr txBox="1"/>
                <p:nvPr/>
              </p:nvSpPr>
              <p:spPr>
                <a:xfrm>
                  <a:off x="10156132" y="5293669"/>
                  <a:ext cx="32624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𝑘</m:t>
                            </m:r>
                          </m:sub>
                        </m:sSub>
                      </m:oMath>
                    </m:oMathPara>
                  </a14:m>
                  <a:endParaRPr lang="en-US" sz="2400" b="0" dirty="0"/>
                </a:p>
              </p:txBody>
            </p:sp>
          </mc:Choice>
          <mc:Fallback xmlns="">
            <p:sp>
              <p:nvSpPr>
                <p:cNvPr id="36" name="TextBox 35">
                  <a:extLst>
                    <a:ext uri="{FF2B5EF4-FFF2-40B4-BE49-F238E27FC236}">
                      <a16:creationId xmlns:a16="http://schemas.microsoft.com/office/drawing/2014/main" id="{E7380011-FC84-0F93-9A60-D36BAEF64C53}"/>
                    </a:ext>
                  </a:extLst>
                </p:cNvPr>
                <p:cNvSpPr txBox="1">
                  <a:spLocks noRot="1" noChangeAspect="1" noMove="1" noResize="1" noEditPoints="1" noAdjustHandles="1" noChangeArrowheads="1" noChangeShapeType="1" noTextEdit="1"/>
                </p:cNvSpPr>
                <p:nvPr/>
              </p:nvSpPr>
              <p:spPr>
                <a:xfrm>
                  <a:off x="10156132" y="5293669"/>
                  <a:ext cx="326243" cy="369332"/>
                </a:xfrm>
                <a:prstGeom prst="rect">
                  <a:avLst/>
                </a:prstGeom>
                <a:blipFill>
                  <a:blip r:embed="rId10"/>
                  <a:stretch>
                    <a:fillRect l="-35185" r="-7407" b="-34426"/>
                  </a:stretch>
                </a:blipFill>
              </p:spPr>
              <p:txBody>
                <a:bodyPr/>
                <a:lstStyle/>
                <a:p>
                  <a:r>
                    <a:rPr lang="en-US">
                      <a:noFill/>
                    </a:rPr>
                    <a:t> </a:t>
                  </a:r>
                </a:p>
              </p:txBody>
            </p:sp>
          </mc:Fallback>
        </mc:AlternateContent>
        <p:sp>
          <p:nvSpPr>
            <p:cNvPr id="40" name="Arrow: Right 39">
              <a:extLst>
                <a:ext uri="{FF2B5EF4-FFF2-40B4-BE49-F238E27FC236}">
                  <a16:creationId xmlns:a16="http://schemas.microsoft.com/office/drawing/2014/main" id="{59B8542D-C55D-8A65-6D0F-93B679701CDF}"/>
                </a:ext>
              </a:extLst>
            </p:cNvPr>
            <p:cNvSpPr/>
            <p:nvPr/>
          </p:nvSpPr>
          <p:spPr>
            <a:xfrm rot="5400000">
              <a:off x="8097571" y="2811471"/>
              <a:ext cx="914398"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9F81A4-1001-2912-507D-B14F5014D1FC}"/>
                </a:ext>
              </a:extLst>
            </p:cNvPr>
            <p:cNvSpPr txBox="1"/>
            <p:nvPr/>
          </p:nvSpPr>
          <p:spPr>
            <a:xfrm>
              <a:off x="675322" y="4577219"/>
              <a:ext cx="5636995" cy="954107"/>
            </a:xfrm>
            <a:prstGeom prst="rect">
              <a:avLst/>
            </a:prstGeom>
            <a:noFill/>
          </p:spPr>
          <p:txBody>
            <a:bodyPr wrap="square">
              <a:spAutoFit/>
            </a:bodyPr>
            <a:lstStyle/>
            <a:p>
              <a:r>
                <a:rPr lang="en-US" sz="2800" dirty="0"/>
                <a:t>Solution: employ an array of SIL sensors with distinctive frequencies. </a:t>
              </a:r>
            </a:p>
          </p:txBody>
        </p:sp>
      </p:grpSp>
    </p:spTree>
    <p:extLst>
      <p:ext uri="{BB962C8B-B14F-4D97-AF65-F5344CB8AC3E}">
        <p14:creationId xmlns:p14="http://schemas.microsoft.com/office/powerpoint/2010/main" val="33608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90541</TotalTime>
  <Words>2425</Words>
  <Application>Microsoft Office PowerPoint</Application>
  <PresentationFormat>Widescreen</PresentationFormat>
  <Paragraphs>299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NimbusRomNo9L-Regu</vt:lpstr>
      <vt:lpstr>Arial</vt:lpstr>
      <vt:lpstr>Calibri</vt:lpstr>
      <vt:lpstr>Calibri Light</vt:lpstr>
      <vt:lpstr>Cambria Math</vt:lpstr>
      <vt:lpstr>Times New Roman</vt:lpstr>
      <vt:lpstr>Wingdings</vt:lpstr>
      <vt:lpstr>Office Theme</vt:lpstr>
      <vt:lpstr>PowerPoint Presentation</vt:lpstr>
      <vt:lpstr>Radar Sensors for Internet of Things (IoTs)</vt:lpstr>
      <vt:lpstr>Challenges of IoT Radars</vt:lpstr>
      <vt:lpstr>Neuromorphic Computing</vt:lpstr>
      <vt:lpstr>Neuromorphic Computer and Sensors</vt:lpstr>
      <vt:lpstr>PowerPoint Presentation</vt:lpstr>
      <vt:lpstr>Related Work</vt:lpstr>
      <vt:lpstr>Low-Profile Radar Front-End </vt:lpstr>
      <vt:lpstr>An Array of SIL Sensors</vt:lpstr>
      <vt:lpstr>Spike Encoder </vt:lpstr>
      <vt:lpstr>SNN Design</vt:lpstr>
      <vt:lpstr>Implementation </vt:lpstr>
      <vt:lpstr>Case Study I: Gesture Recognition </vt:lpstr>
      <vt:lpstr>Case Study I: Gesture Recognition </vt:lpstr>
      <vt:lpstr>Case Study II: Localization / Tracking</vt:lpstr>
      <vt:lpstr>Case Study II: Localization / Tracking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Xinyu</dc:creator>
  <cp:lastModifiedBy>Kai Zheng</cp:lastModifiedBy>
  <cp:revision>636</cp:revision>
  <dcterms:created xsi:type="dcterms:W3CDTF">2017-08-21T01:37:43Z</dcterms:created>
  <dcterms:modified xsi:type="dcterms:W3CDTF">2023-11-19T15:07:31Z</dcterms:modified>
</cp:coreProperties>
</file>