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192" r:id="rId3"/>
    <p:sldId id="2110" r:id="rId4"/>
    <p:sldId id="2113" r:id="rId5"/>
    <p:sldId id="2196" r:id="rId6"/>
    <p:sldId id="2166" r:id="rId7"/>
    <p:sldId id="2123" r:id="rId8"/>
    <p:sldId id="2125" r:id="rId9"/>
    <p:sldId id="2129" r:id="rId10"/>
    <p:sldId id="2140" r:id="rId11"/>
    <p:sldId id="2189" r:id="rId12"/>
    <p:sldId id="2190" r:id="rId13"/>
    <p:sldId id="2132" r:id="rId14"/>
    <p:sldId id="2133" r:id="rId15"/>
    <p:sldId id="2199" r:id="rId16"/>
    <p:sldId id="2156" r:id="rId17"/>
    <p:sldId id="2134" r:id="rId18"/>
    <p:sldId id="2122" r:id="rId19"/>
    <p:sldId id="2195" r:id="rId20"/>
    <p:sldId id="2184" r:id="rId21"/>
    <p:sldId id="2194" r:id="rId22"/>
    <p:sldId id="213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4734"/>
    <a:srgbClr val="182B49"/>
    <a:srgbClr val="0000CC"/>
    <a:srgbClr val="4171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7124" autoAdjust="0"/>
  </p:normalViewPr>
  <p:slideViewPr>
    <p:cSldViewPr snapToGrid="0">
      <p:cViewPr varScale="1">
        <p:scale>
          <a:sx n="63" d="100"/>
          <a:sy n="63" d="100"/>
        </p:scale>
        <p:origin x="85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jieZhao" userId="05b33a9d-2676-47ce-b507-a0a3aec2ffa9" providerId="ADAL" clId="{5BA80E42-B65C-499A-8720-9897E1365024}"/>
    <pc:docChg chg="undo redo custSel addSld delSld modSld sldOrd">
      <pc:chgData name="RenjieZhao" userId="05b33a9d-2676-47ce-b507-a0a3aec2ffa9" providerId="ADAL" clId="{5BA80E42-B65C-499A-8720-9897E1365024}" dt="2023-04-18T20:06:21.395" v="7983" actId="20577"/>
      <pc:docMkLst>
        <pc:docMk/>
      </pc:docMkLst>
      <pc:sldChg chg="modSp mod">
        <pc:chgData name="RenjieZhao" userId="05b33a9d-2676-47ce-b507-a0a3aec2ffa9" providerId="ADAL" clId="{5BA80E42-B65C-499A-8720-9897E1365024}" dt="2023-04-18T18:33:43.341" v="7258" actId="6549"/>
        <pc:sldMkLst>
          <pc:docMk/>
          <pc:sldMk cId="866920324" sldId="256"/>
        </pc:sldMkLst>
        <pc:spChg chg="mod">
          <ac:chgData name="RenjieZhao" userId="05b33a9d-2676-47ce-b507-a0a3aec2ffa9" providerId="ADAL" clId="{5BA80E42-B65C-499A-8720-9897E1365024}" dt="2023-04-18T18:33:43.341" v="7258" actId="6549"/>
          <ac:spMkLst>
            <pc:docMk/>
            <pc:sldMk cId="866920324" sldId="256"/>
            <ac:spMk id="9" creationId="{101D4BB2-70CB-E676-EED4-34FE1554FF6F}"/>
          </ac:spMkLst>
        </pc:spChg>
      </pc:sldChg>
      <pc:sldChg chg="modSp mod ord modAnim">
        <pc:chgData name="RenjieZhao" userId="05b33a9d-2676-47ce-b507-a0a3aec2ffa9" providerId="ADAL" clId="{5BA80E42-B65C-499A-8720-9897E1365024}" dt="2023-04-17T21:08:12.242" v="386"/>
        <pc:sldMkLst>
          <pc:docMk/>
          <pc:sldMk cId="1130617305" sldId="1953"/>
        </pc:sldMkLst>
        <pc:spChg chg="mod">
          <ac:chgData name="RenjieZhao" userId="05b33a9d-2676-47ce-b507-a0a3aec2ffa9" providerId="ADAL" clId="{5BA80E42-B65C-499A-8720-9897E1365024}" dt="2023-04-17T21:06:27.824" v="376" actId="1076"/>
          <ac:spMkLst>
            <pc:docMk/>
            <pc:sldMk cId="1130617305" sldId="1953"/>
            <ac:spMk id="7" creationId="{9EA35187-70F3-4BED-8E26-B80A779BF28F}"/>
          </ac:spMkLst>
        </pc:spChg>
      </pc:sldChg>
      <pc:sldChg chg="delSp modSp mod modAnim modNotesTx">
        <pc:chgData name="RenjieZhao" userId="05b33a9d-2676-47ce-b507-a0a3aec2ffa9" providerId="ADAL" clId="{5BA80E42-B65C-499A-8720-9897E1365024}" dt="2023-04-18T19:01:09.060" v="7980" actId="20577"/>
        <pc:sldMkLst>
          <pc:docMk/>
          <pc:sldMk cId="2698747369" sldId="2017"/>
        </pc:sldMkLst>
        <pc:spChg chg="mod">
          <ac:chgData name="RenjieZhao" userId="05b33a9d-2676-47ce-b507-a0a3aec2ffa9" providerId="ADAL" clId="{5BA80E42-B65C-499A-8720-9897E1365024}" dt="2023-04-18T18:56:41.846" v="7759" actId="20577"/>
          <ac:spMkLst>
            <pc:docMk/>
            <pc:sldMk cId="2698747369" sldId="2017"/>
            <ac:spMk id="3" creationId="{4CC7036E-9E32-CE8B-E60E-6410E714C93A}"/>
          </ac:spMkLst>
        </pc:spChg>
        <pc:spChg chg="mod">
          <ac:chgData name="RenjieZhao" userId="05b33a9d-2676-47ce-b507-a0a3aec2ffa9" providerId="ADAL" clId="{5BA80E42-B65C-499A-8720-9897E1365024}" dt="2023-04-18T16:36:29.232" v="6920" actId="1076"/>
          <ac:spMkLst>
            <pc:docMk/>
            <pc:sldMk cId="2698747369" sldId="2017"/>
            <ac:spMk id="13" creationId="{2BF34983-9903-FA9B-7BED-E64F933C765D}"/>
          </ac:spMkLst>
        </pc:spChg>
        <pc:spChg chg="mod">
          <ac:chgData name="RenjieZhao" userId="05b33a9d-2676-47ce-b507-a0a3aec2ffa9" providerId="ADAL" clId="{5BA80E42-B65C-499A-8720-9897E1365024}" dt="2023-04-18T16:36:29.232" v="6920" actId="1076"/>
          <ac:spMkLst>
            <pc:docMk/>
            <pc:sldMk cId="2698747369" sldId="2017"/>
            <ac:spMk id="14" creationId="{8713B5CC-1DF8-5E01-5827-138B6EAE46CA}"/>
          </ac:spMkLst>
        </pc:spChg>
        <pc:spChg chg="mod">
          <ac:chgData name="RenjieZhao" userId="05b33a9d-2676-47ce-b507-a0a3aec2ffa9" providerId="ADAL" clId="{5BA80E42-B65C-499A-8720-9897E1365024}" dt="2023-04-18T16:36:29.232" v="6920" actId="1076"/>
          <ac:spMkLst>
            <pc:docMk/>
            <pc:sldMk cId="2698747369" sldId="2017"/>
            <ac:spMk id="15" creationId="{3D9D0179-2FD4-1B45-FD5A-756021E036DF}"/>
          </ac:spMkLst>
        </pc:spChg>
        <pc:spChg chg="mod">
          <ac:chgData name="RenjieZhao" userId="05b33a9d-2676-47ce-b507-a0a3aec2ffa9" providerId="ADAL" clId="{5BA80E42-B65C-499A-8720-9897E1365024}" dt="2023-04-18T18:55:46.620" v="7667" actId="1076"/>
          <ac:spMkLst>
            <pc:docMk/>
            <pc:sldMk cId="2698747369" sldId="2017"/>
            <ac:spMk id="17" creationId="{7C9290C0-1971-FB28-6D49-710A8F5ADFDB}"/>
          </ac:spMkLst>
        </pc:spChg>
        <pc:spChg chg="mod">
          <ac:chgData name="RenjieZhao" userId="05b33a9d-2676-47ce-b507-a0a3aec2ffa9" providerId="ADAL" clId="{5BA80E42-B65C-499A-8720-9897E1365024}" dt="2023-04-18T18:53:48.202" v="7345" actId="1076"/>
          <ac:spMkLst>
            <pc:docMk/>
            <pc:sldMk cId="2698747369" sldId="2017"/>
            <ac:spMk id="51" creationId="{B45D4DD8-15AD-D27E-377A-77B267F3A8A4}"/>
          </ac:spMkLst>
        </pc:spChg>
        <pc:spChg chg="mod">
          <ac:chgData name="RenjieZhao" userId="05b33a9d-2676-47ce-b507-a0a3aec2ffa9" providerId="ADAL" clId="{5BA80E42-B65C-499A-8720-9897E1365024}" dt="2023-04-18T19:00:44.427" v="7974" actId="20577"/>
          <ac:spMkLst>
            <pc:docMk/>
            <pc:sldMk cId="2698747369" sldId="2017"/>
            <ac:spMk id="56" creationId="{691704D0-6D41-1F7C-B239-A2ABE77EEF58}"/>
          </ac:spMkLst>
        </pc:spChg>
        <pc:grpChg chg="del mod">
          <ac:chgData name="RenjieZhao" userId="05b33a9d-2676-47ce-b507-a0a3aec2ffa9" providerId="ADAL" clId="{5BA80E42-B65C-499A-8720-9897E1365024}" dt="2023-04-18T18:53:36.188" v="7343" actId="478"/>
          <ac:grpSpMkLst>
            <pc:docMk/>
            <pc:sldMk cId="2698747369" sldId="2017"/>
            <ac:grpSpMk id="12" creationId="{968FADBF-DA6E-5E2A-E123-78CC995C0E25}"/>
          </ac:grpSpMkLst>
        </pc:grpChg>
        <pc:picChg chg="mod">
          <ac:chgData name="RenjieZhao" userId="05b33a9d-2676-47ce-b507-a0a3aec2ffa9" providerId="ADAL" clId="{5BA80E42-B65C-499A-8720-9897E1365024}" dt="2023-04-18T18:53:50.395" v="7346" actId="1076"/>
          <ac:picMkLst>
            <pc:docMk/>
            <pc:sldMk cId="2698747369" sldId="2017"/>
            <ac:picMk id="2050" creationId="{F7E7E487-F62A-2B09-A4B8-340CF59C3DC6}"/>
          </ac:picMkLst>
        </pc:picChg>
        <pc:cxnChg chg="mod">
          <ac:chgData name="RenjieZhao" userId="05b33a9d-2676-47ce-b507-a0a3aec2ffa9" providerId="ADAL" clId="{5BA80E42-B65C-499A-8720-9897E1365024}" dt="2023-04-18T16:36:36.773" v="6923" actId="14100"/>
          <ac:cxnSpMkLst>
            <pc:docMk/>
            <pc:sldMk cId="2698747369" sldId="2017"/>
            <ac:cxnSpMk id="8" creationId="{FB6A5FCC-C442-C684-7E42-BFD85D5AE96F}"/>
          </ac:cxnSpMkLst>
        </pc:cxnChg>
      </pc:sldChg>
      <pc:sldChg chg="del">
        <pc:chgData name="RenjieZhao" userId="05b33a9d-2676-47ce-b507-a0a3aec2ffa9" providerId="ADAL" clId="{5BA80E42-B65C-499A-8720-9897E1365024}" dt="2023-04-17T21:07:01.806" v="378" actId="2696"/>
        <pc:sldMkLst>
          <pc:docMk/>
          <pc:sldMk cId="3559213178" sldId="2021"/>
        </pc:sldMkLst>
      </pc:sldChg>
      <pc:sldChg chg="modSp add mod ord">
        <pc:chgData name="RenjieZhao" userId="05b33a9d-2676-47ce-b507-a0a3aec2ffa9" providerId="ADAL" clId="{5BA80E42-B65C-499A-8720-9897E1365024}" dt="2023-04-17T21:08:12.242" v="386"/>
        <pc:sldMkLst>
          <pc:docMk/>
          <pc:sldMk cId="3728184361" sldId="2021"/>
        </pc:sldMkLst>
        <pc:spChg chg="mod">
          <ac:chgData name="RenjieZhao" userId="05b33a9d-2676-47ce-b507-a0a3aec2ffa9" providerId="ADAL" clId="{5BA80E42-B65C-499A-8720-9897E1365024}" dt="2023-04-17T21:07:56.246" v="382" actId="20577"/>
          <ac:spMkLst>
            <pc:docMk/>
            <pc:sldMk cId="3728184361" sldId="2021"/>
            <ac:spMk id="2" creationId="{4B6753B5-0743-4127-9916-7A0B941DDE39}"/>
          </ac:spMkLst>
        </pc:spChg>
      </pc:sldChg>
      <pc:sldChg chg="addSp modSp mod modAnim modNotesTx">
        <pc:chgData name="RenjieZhao" userId="05b33a9d-2676-47ce-b507-a0a3aec2ffa9" providerId="ADAL" clId="{5BA80E42-B65C-499A-8720-9897E1365024}" dt="2023-04-18T18:35:35.373" v="7272" actId="20577"/>
        <pc:sldMkLst>
          <pc:docMk/>
          <pc:sldMk cId="3377603661" sldId="2024"/>
        </pc:sldMkLst>
        <pc:spChg chg="mod">
          <ac:chgData name="RenjieZhao" userId="05b33a9d-2676-47ce-b507-a0a3aec2ffa9" providerId="ADAL" clId="{5BA80E42-B65C-499A-8720-9897E1365024}" dt="2023-04-18T18:35:35.373" v="7272" actId="20577"/>
          <ac:spMkLst>
            <pc:docMk/>
            <pc:sldMk cId="3377603661" sldId="2024"/>
            <ac:spMk id="2" creationId="{0CE59E10-AD22-421A-935F-6B3E4BBC6EA8}"/>
          </ac:spMkLst>
        </pc:spChg>
        <pc:spChg chg="mod">
          <ac:chgData name="RenjieZhao" userId="05b33a9d-2676-47ce-b507-a0a3aec2ffa9" providerId="ADAL" clId="{5BA80E42-B65C-499A-8720-9897E1365024}" dt="2023-04-17T21:10:22.062" v="405" actId="403"/>
          <ac:spMkLst>
            <pc:docMk/>
            <pc:sldMk cId="3377603661" sldId="2024"/>
            <ac:spMk id="4" creationId="{CECE8F0C-5AC5-138A-2D1A-16AEB9D004ED}"/>
          </ac:spMkLst>
        </pc:spChg>
        <pc:spChg chg="add mod">
          <ac:chgData name="RenjieZhao" userId="05b33a9d-2676-47ce-b507-a0a3aec2ffa9" providerId="ADAL" clId="{5BA80E42-B65C-499A-8720-9897E1365024}" dt="2023-04-18T16:10:21.437" v="5915" actId="1076"/>
          <ac:spMkLst>
            <pc:docMk/>
            <pc:sldMk cId="3377603661" sldId="2024"/>
            <ac:spMk id="7" creationId="{D5862433-F8AE-83C4-89E1-DC487F22A103}"/>
          </ac:spMkLst>
        </pc:spChg>
        <pc:spChg chg="mod">
          <ac:chgData name="RenjieZhao" userId="05b33a9d-2676-47ce-b507-a0a3aec2ffa9" providerId="ADAL" clId="{5BA80E42-B65C-499A-8720-9897E1365024}" dt="2023-04-18T16:10:14.796" v="5909" actId="571"/>
          <ac:spMkLst>
            <pc:docMk/>
            <pc:sldMk cId="3377603661" sldId="2024"/>
            <ac:spMk id="106" creationId="{ECB929B0-219C-258C-5357-3CE8B22D7D41}"/>
          </ac:spMkLst>
        </pc:spChg>
        <pc:spChg chg="mod">
          <ac:chgData name="RenjieZhao" userId="05b33a9d-2676-47ce-b507-a0a3aec2ffa9" providerId="ADAL" clId="{5BA80E42-B65C-499A-8720-9897E1365024}" dt="2023-04-18T16:10:14.796" v="5909" actId="571"/>
          <ac:spMkLst>
            <pc:docMk/>
            <pc:sldMk cId="3377603661" sldId="2024"/>
            <ac:spMk id="107" creationId="{59095B6B-BF82-4516-7EB8-5EA061814AAC}"/>
          </ac:spMkLst>
        </pc:spChg>
        <pc:spChg chg="mod">
          <ac:chgData name="RenjieZhao" userId="05b33a9d-2676-47ce-b507-a0a3aec2ffa9" providerId="ADAL" clId="{5BA80E42-B65C-499A-8720-9897E1365024}" dt="2023-04-18T16:10:14.796" v="5909" actId="571"/>
          <ac:spMkLst>
            <pc:docMk/>
            <pc:sldMk cId="3377603661" sldId="2024"/>
            <ac:spMk id="108" creationId="{36BCDD52-F690-3C43-0A67-DDFFDBCD6EB4}"/>
          </ac:spMkLst>
        </pc:spChg>
        <pc:spChg chg="mod">
          <ac:chgData name="RenjieZhao" userId="05b33a9d-2676-47ce-b507-a0a3aec2ffa9" providerId="ADAL" clId="{5BA80E42-B65C-499A-8720-9897E1365024}" dt="2023-04-18T16:10:14.796" v="5909" actId="571"/>
          <ac:spMkLst>
            <pc:docMk/>
            <pc:sldMk cId="3377603661" sldId="2024"/>
            <ac:spMk id="109" creationId="{73057936-9668-EB97-1677-DB1F76B678F8}"/>
          </ac:spMkLst>
        </pc:spChg>
        <pc:spChg chg="mod">
          <ac:chgData name="RenjieZhao" userId="05b33a9d-2676-47ce-b507-a0a3aec2ffa9" providerId="ADAL" clId="{5BA80E42-B65C-499A-8720-9897E1365024}" dt="2023-04-18T16:10:14.796" v="5909" actId="571"/>
          <ac:spMkLst>
            <pc:docMk/>
            <pc:sldMk cId="3377603661" sldId="2024"/>
            <ac:spMk id="110" creationId="{C48C4460-D789-918D-40EB-DE891CAFC19B}"/>
          </ac:spMkLst>
        </pc:spChg>
        <pc:spChg chg="mod">
          <ac:chgData name="RenjieZhao" userId="05b33a9d-2676-47ce-b507-a0a3aec2ffa9" providerId="ADAL" clId="{5BA80E42-B65C-499A-8720-9897E1365024}" dt="2023-04-18T16:10:14.796" v="5909" actId="571"/>
          <ac:spMkLst>
            <pc:docMk/>
            <pc:sldMk cId="3377603661" sldId="2024"/>
            <ac:spMk id="137" creationId="{B8C02221-97DF-021E-778F-90711DA16D83}"/>
          </ac:spMkLst>
        </pc:spChg>
        <pc:spChg chg="mod">
          <ac:chgData name="RenjieZhao" userId="05b33a9d-2676-47ce-b507-a0a3aec2ffa9" providerId="ADAL" clId="{5BA80E42-B65C-499A-8720-9897E1365024}" dt="2023-04-18T16:10:14.796" v="5909" actId="571"/>
          <ac:spMkLst>
            <pc:docMk/>
            <pc:sldMk cId="3377603661" sldId="2024"/>
            <ac:spMk id="161" creationId="{AC5D66B9-7B8A-2E97-9C05-6A1035E51E96}"/>
          </ac:spMkLst>
        </pc:spChg>
        <pc:spChg chg="mod">
          <ac:chgData name="RenjieZhao" userId="05b33a9d-2676-47ce-b507-a0a3aec2ffa9" providerId="ADAL" clId="{5BA80E42-B65C-499A-8720-9897E1365024}" dt="2023-04-18T16:10:14.796" v="5909" actId="571"/>
          <ac:spMkLst>
            <pc:docMk/>
            <pc:sldMk cId="3377603661" sldId="2024"/>
            <ac:spMk id="163" creationId="{E8180A59-47C2-81D0-BAFA-2DB47F2E72D4}"/>
          </ac:spMkLst>
        </pc:spChg>
        <pc:grpChg chg="mod">
          <ac:chgData name="RenjieZhao" userId="05b33a9d-2676-47ce-b507-a0a3aec2ffa9" providerId="ADAL" clId="{5BA80E42-B65C-499A-8720-9897E1365024}" dt="2023-04-18T16:10:14.796" v="5909" actId="571"/>
          <ac:grpSpMkLst>
            <pc:docMk/>
            <pc:sldMk cId="3377603661" sldId="2024"/>
            <ac:grpSpMk id="117" creationId="{CEBE3935-A94A-398D-8971-F03FB3F4F6B8}"/>
          </ac:grpSpMkLst>
        </pc:grpChg>
        <pc:grpChg chg="mod">
          <ac:chgData name="RenjieZhao" userId="05b33a9d-2676-47ce-b507-a0a3aec2ffa9" providerId="ADAL" clId="{5BA80E42-B65C-499A-8720-9897E1365024}" dt="2023-04-18T16:10:14.796" v="5909" actId="571"/>
          <ac:grpSpMkLst>
            <pc:docMk/>
            <pc:sldMk cId="3377603661" sldId="2024"/>
            <ac:grpSpMk id="119" creationId="{A2EDCCBC-7C58-E9B5-089E-678A86023121}"/>
          </ac:grpSpMkLst>
        </pc:grpChg>
        <pc:grpChg chg="mod">
          <ac:chgData name="RenjieZhao" userId="05b33a9d-2676-47ce-b507-a0a3aec2ffa9" providerId="ADAL" clId="{5BA80E42-B65C-499A-8720-9897E1365024}" dt="2023-04-18T16:10:14.796" v="5909" actId="571"/>
          <ac:grpSpMkLst>
            <pc:docMk/>
            <pc:sldMk cId="3377603661" sldId="2024"/>
            <ac:grpSpMk id="160" creationId="{6B408DE4-33E0-FE8C-DDA9-79F52B66651B}"/>
          </ac:grpSpMkLst>
        </pc:grpChg>
        <pc:grpChg chg="mod">
          <ac:chgData name="RenjieZhao" userId="05b33a9d-2676-47ce-b507-a0a3aec2ffa9" providerId="ADAL" clId="{5BA80E42-B65C-499A-8720-9897E1365024}" dt="2023-04-18T16:10:14.796" v="5909" actId="571"/>
          <ac:grpSpMkLst>
            <pc:docMk/>
            <pc:sldMk cId="3377603661" sldId="2024"/>
            <ac:grpSpMk id="167" creationId="{9C1CBCE9-700D-4627-A8B4-D8FB3D8D9770}"/>
          </ac:grpSpMkLst>
        </pc:grpChg>
        <pc:cxnChg chg="mod">
          <ac:chgData name="RenjieZhao" userId="05b33a9d-2676-47ce-b507-a0a3aec2ffa9" providerId="ADAL" clId="{5BA80E42-B65C-499A-8720-9897E1365024}" dt="2023-04-18T16:10:14.796" v="5909" actId="571"/>
          <ac:cxnSpMkLst>
            <pc:docMk/>
            <pc:sldMk cId="3377603661" sldId="2024"/>
            <ac:cxnSpMk id="113" creationId="{A94C49DE-0CC2-2570-F236-27C35DDA8E3A}"/>
          </ac:cxnSpMkLst>
        </pc:cxnChg>
        <pc:cxnChg chg="mod">
          <ac:chgData name="RenjieZhao" userId="05b33a9d-2676-47ce-b507-a0a3aec2ffa9" providerId="ADAL" clId="{5BA80E42-B65C-499A-8720-9897E1365024}" dt="2023-04-18T16:10:14.796" v="5909" actId="571"/>
          <ac:cxnSpMkLst>
            <pc:docMk/>
            <pc:sldMk cId="3377603661" sldId="2024"/>
            <ac:cxnSpMk id="114" creationId="{869FFFDD-4D24-F0FA-5796-7CC40E27C627}"/>
          </ac:cxnSpMkLst>
        </pc:cxnChg>
        <pc:cxnChg chg="mod">
          <ac:chgData name="RenjieZhao" userId="05b33a9d-2676-47ce-b507-a0a3aec2ffa9" providerId="ADAL" clId="{5BA80E42-B65C-499A-8720-9897E1365024}" dt="2023-04-18T16:10:14.796" v="5909" actId="571"/>
          <ac:cxnSpMkLst>
            <pc:docMk/>
            <pc:sldMk cId="3377603661" sldId="2024"/>
            <ac:cxnSpMk id="115" creationId="{3C99DE29-8CBE-19BC-ED13-5200A1EC735F}"/>
          </ac:cxnSpMkLst>
        </pc:cxnChg>
        <pc:cxnChg chg="mod">
          <ac:chgData name="RenjieZhao" userId="05b33a9d-2676-47ce-b507-a0a3aec2ffa9" providerId="ADAL" clId="{5BA80E42-B65C-499A-8720-9897E1365024}" dt="2023-04-18T16:10:14.796" v="5909" actId="571"/>
          <ac:cxnSpMkLst>
            <pc:docMk/>
            <pc:sldMk cId="3377603661" sldId="2024"/>
            <ac:cxnSpMk id="116" creationId="{ADFA9B17-B9B0-3AB2-2145-52E4006BFFE7}"/>
          </ac:cxnSpMkLst>
        </pc:cxnChg>
        <pc:cxnChg chg="mod">
          <ac:chgData name="RenjieZhao" userId="05b33a9d-2676-47ce-b507-a0a3aec2ffa9" providerId="ADAL" clId="{5BA80E42-B65C-499A-8720-9897E1365024}" dt="2023-04-18T16:10:14.796" v="5909" actId="571"/>
          <ac:cxnSpMkLst>
            <pc:docMk/>
            <pc:sldMk cId="3377603661" sldId="2024"/>
            <ac:cxnSpMk id="127" creationId="{EF731EE1-09A0-CCFF-2350-BA43D01316F9}"/>
          </ac:cxnSpMkLst>
        </pc:cxnChg>
        <pc:cxnChg chg="mod">
          <ac:chgData name="RenjieZhao" userId="05b33a9d-2676-47ce-b507-a0a3aec2ffa9" providerId="ADAL" clId="{5BA80E42-B65C-499A-8720-9897E1365024}" dt="2023-04-18T16:10:14.796" v="5909" actId="571"/>
          <ac:cxnSpMkLst>
            <pc:docMk/>
            <pc:sldMk cId="3377603661" sldId="2024"/>
            <ac:cxnSpMk id="162" creationId="{FE9476DD-922F-F33F-866B-A1B9194A90C9}"/>
          </ac:cxnSpMkLst>
        </pc:cxnChg>
        <pc:cxnChg chg="mod">
          <ac:chgData name="RenjieZhao" userId="05b33a9d-2676-47ce-b507-a0a3aec2ffa9" providerId="ADAL" clId="{5BA80E42-B65C-499A-8720-9897E1365024}" dt="2023-04-18T16:10:14.796" v="5909" actId="571"/>
          <ac:cxnSpMkLst>
            <pc:docMk/>
            <pc:sldMk cId="3377603661" sldId="2024"/>
            <ac:cxnSpMk id="164" creationId="{F86E0DC0-B289-DEA2-56E0-41118B40237F}"/>
          </ac:cxnSpMkLst>
        </pc:cxnChg>
        <pc:cxnChg chg="mod">
          <ac:chgData name="RenjieZhao" userId="05b33a9d-2676-47ce-b507-a0a3aec2ffa9" providerId="ADAL" clId="{5BA80E42-B65C-499A-8720-9897E1365024}" dt="2023-04-18T16:10:14.796" v="5909" actId="571"/>
          <ac:cxnSpMkLst>
            <pc:docMk/>
            <pc:sldMk cId="3377603661" sldId="2024"/>
            <ac:cxnSpMk id="165" creationId="{B3C156AE-0C65-C67F-EA57-01C931EB552F}"/>
          </ac:cxnSpMkLst>
        </pc:cxnChg>
      </pc:sldChg>
      <pc:sldChg chg="modAnim modNotesTx">
        <pc:chgData name="RenjieZhao" userId="05b33a9d-2676-47ce-b507-a0a3aec2ffa9" providerId="ADAL" clId="{5BA80E42-B65C-499A-8720-9897E1365024}" dt="2023-04-18T03:24:37.215" v="4460"/>
        <pc:sldMkLst>
          <pc:docMk/>
          <pc:sldMk cId="1474220997" sldId="2027"/>
        </pc:sldMkLst>
      </pc:sldChg>
      <pc:sldChg chg="addSp delSp modSp mod addAnim delAnim modAnim modNotesTx">
        <pc:chgData name="RenjieZhao" userId="05b33a9d-2676-47ce-b507-a0a3aec2ffa9" providerId="ADAL" clId="{5BA80E42-B65C-499A-8720-9897E1365024}" dt="2023-04-18T01:35:26.453" v="2131"/>
        <pc:sldMkLst>
          <pc:docMk/>
          <pc:sldMk cId="3465136817" sldId="2034"/>
        </pc:sldMkLst>
        <pc:spChg chg="mod">
          <ac:chgData name="RenjieZhao" userId="05b33a9d-2676-47ce-b507-a0a3aec2ffa9" providerId="ADAL" clId="{5BA80E42-B65C-499A-8720-9897E1365024}" dt="2023-04-18T01:35:06.338" v="2129" actId="6549"/>
          <ac:spMkLst>
            <pc:docMk/>
            <pc:sldMk cId="3465136817" sldId="2034"/>
            <ac:spMk id="3" creationId="{CDC8294E-7DCD-5036-1A8F-B3273E7E320D}"/>
          </ac:spMkLst>
        </pc:spChg>
        <pc:spChg chg="add del">
          <ac:chgData name="RenjieZhao" userId="05b33a9d-2676-47ce-b507-a0a3aec2ffa9" providerId="ADAL" clId="{5BA80E42-B65C-499A-8720-9897E1365024}" dt="2023-04-18T01:32:49.580" v="2121" actId="478"/>
          <ac:spMkLst>
            <pc:docMk/>
            <pc:sldMk cId="3465136817" sldId="2034"/>
            <ac:spMk id="10" creationId="{E9118F51-0CF5-92A6-722B-F3163D323A1C}"/>
          </ac:spMkLst>
        </pc:spChg>
        <pc:spChg chg="add del">
          <ac:chgData name="RenjieZhao" userId="05b33a9d-2676-47ce-b507-a0a3aec2ffa9" providerId="ADAL" clId="{5BA80E42-B65C-499A-8720-9897E1365024}" dt="2023-04-18T01:32:49.580" v="2121" actId="478"/>
          <ac:spMkLst>
            <pc:docMk/>
            <pc:sldMk cId="3465136817" sldId="2034"/>
            <ac:spMk id="11" creationId="{176E2B43-78CB-9C6A-07B8-5D06A492B95B}"/>
          </ac:spMkLst>
        </pc:spChg>
        <pc:spChg chg="add del">
          <ac:chgData name="RenjieZhao" userId="05b33a9d-2676-47ce-b507-a0a3aec2ffa9" providerId="ADAL" clId="{5BA80E42-B65C-499A-8720-9897E1365024}" dt="2023-04-18T01:32:49.580" v="2121" actId="478"/>
          <ac:spMkLst>
            <pc:docMk/>
            <pc:sldMk cId="3465136817" sldId="2034"/>
            <ac:spMk id="12" creationId="{37A9260C-9978-91F2-58ED-718DE259961C}"/>
          </ac:spMkLst>
        </pc:spChg>
        <pc:spChg chg="add del">
          <ac:chgData name="RenjieZhao" userId="05b33a9d-2676-47ce-b507-a0a3aec2ffa9" providerId="ADAL" clId="{5BA80E42-B65C-499A-8720-9897E1365024}" dt="2023-04-18T01:32:49.580" v="2121" actId="478"/>
          <ac:spMkLst>
            <pc:docMk/>
            <pc:sldMk cId="3465136817" sldId="2034"/>
            <ac:spMk id="13" creationId="{A4410308-9548-5E3D-8412-366215BF9E0F}"/>
          </ac:spMkLst>
        </pc:spChg>
        <pc:spChg chg="add del">
          <ac:chgData name="RenjieZhao" userId="05b33a9d-2676-47ce-b507-a0a3aec2ffa9" providerId="ADAL" clId="{5BA80E42-B65C-499A-8720-9897E1365024}" dt="2023-04-18T01:32:49.580" v="2121" actId="478"/>
          <ac:spMkLst>
            <pc:docMk/>
            <pc:sldMk cId="3465136817" sldId="2034"/>
            <ac:spMk id="15" creationId="{D0297C29-1926-F239-F204-BA9E5C9B5A3C}"/>
          </ac:spMkLst>
        </pc:spChg>
        <pc:spChg chg="add del">
          <ac:chgData name="RenjieZhao" userId="05b33a9d-2676-47ce-b507-a0a3aec2ffa9" providerId="ADAL" clId="{5BA80E42-B65C-499A-8720-9897E1365024}" dt="2023-04-18T01:32:49.580" v="2121" actId="478"/>
          <ac:spMkLst>
            <pc:docMk/>
            <pc:sldMk cId="3465136817" sldId="2034"/>
            <ac:spMk id="18" creationId="{BC8E5DBE-5B8C-2D53-CF78-206C005217E6}"/>
          </ac:spMkLst>
        </pc:spChg>
        <pc:spChg chg="add del">
          <ac:chgData name="RenjieZhao" userId="05b33a9d-2676-47ce-b507-a0a3aec2ffa9" providerId="ADAL" clId="{5BA80E42-B65C-499A-8720-9897E1365024}" dt="2023-04-18T01:32:49.580" v="2121" actId="478"/>
          <ac:spMkLst>
            <pc:docMk/>
            <pc:sldMk cId="3465136817" sldId="2034"/>
            <ac:spMk id="20" creationId="{2241E7C3-A90F-DD52-8690-A41251DCD364}"/>
          </ac:spMkLst>
        </pc:spChg>
        <pc:spChg chg="add del">
          <ac:chgData name="RenjieZhao" userId="05b33a9d-2676-47ce-b507-a0a3aec2ffa9" providerId="ADAL" clId="{5BA80E42-B65C-499A-8720-9897E1365024}" dt="2023-04-18T01:32:49.580" v="2121" actId="478"/>
          <ac:spMkLst>
            <pc:docMk/>
            <pc:sldMk cId="3465136817" sldId="2034"/>
            <ac:spMk id="21" creationId="{9C65401A-DF1A-30C0-08F5-ABF1F962AD12}"/>
          </ac:spMkLst>
        </pc:spChg>
        <pc:spChg chg="add del">
          <ac:chgData name="RenjieZhao" userId="05b33a9d-2676-47ce-b507-a0a3aec2ffa9" providerId="ADAL" clId="{5BA80E42-B65C-499A-8720-9897E1365024}" dt="2023-04-18T01:32:49.580" v="2121" actId="478"/>
          <ac:spMkLst>
            <pc:docMk/>
            <pc:sldMk cId="3465136817" sldId="2034"/>
            <ac:spMk id="23" creationId="{367C11B0-4C7C-2551-BDCD-AD8039F1E5DE}"/>
          </ac:spMkLst>
        </pc:spChg>
        <pc:spChg chg="add del mod">
          <ac:chgData name="RenjieZhao" userId="05b33a9d-2676-47ce-b507-a0a3aec2ffa9" providerId="ADAL" clId="{5BA80E42-B65C-499A-8720-9897E1365024}" dt="2023-04-18T01:30:14.588" v="2091"/>
          <ac:spMkLst>
            <pc:docMk/>
            <pc:sldMk cId="3465136817" sldId="2034"/>
            <ac:spMk id="28" creationId="{B547638C-B803-C301-CCD3-1DFB313DABD3}"/>
          </ac:spMkLst>
        </pc:spChg>
        <pc:spChg chg="del mod">
          <ac:chgData name="RenjieZhao" userId="05b33a9d-2676-47ce-b507-a0a3aec2ffa9" providerId="ADAL" clId="{5BA80E42-B65C-499A-8720-9897E1365024}" dt="2023-04-17T19:23:26.399" v="3" actId="478"/>
          <ac:spMkLst>
            <pc:docMk/>
            <pc:sldMk cId="3465136817" sldId="2034"/>
            <ac:spMk id="29" creationId="{C77D2BA6-71AE-0F2A-9156-40BE5CB2C5AB}"/>
          </ac:spMkLst>
        </pc:spChg>
        <pc:spChg chg="add del mod">
          <ac:chgData name="RenjieZhao" userId="05b33a9d-2676-47ce-b507-a0a3aec2ffa9" providerId="ADAL" clId="{5BA80E42-B65C-499A-8720-9897E1365024}" dt="2023-04-18T01:30:14.588" v="2091"/>
          <ac:spMkLst>
            <pc:docMk/>
            <pc:sldMk cId="3465136817" sldId="2034"/>
            <ac:spMk id="30" creationId="{6E961106-C2CC-37DF-EA5C-FA5BA698E66A}"/>
          </ac:spMkLst>
        </pc:spChg>
        <pc:spChg chg="add del mod">
          <ac:chgData name="RenjieZhao" userId="05b33a9d-2676-47ce-b507-a0a3aec2ffa9" providerId="ADAL" clId="{5BA80E42-B65C-499A-8720-9897E1365024}" dt="2023-04-18T01:30:14.588" v="2091"/>
          <ac:spMkLst>
            <pc:docMk/>
            <pc:sldMk cId="3465136817" sldId="2034"/>
            <ac:spMk id="31" creationId="{78ABF7B9-C74C-E64C-00B2-C6EE319E5545}"/>
          </ac:spMkLst>
        </pc:spChg>
        <pc:spChg chg="add del mod">
          <ac:chgData name="RenjieZhao" userId="05b33a9d-2676-47ce-b507-a0a3aec2ffa9" providerId="ADAL" clId="{5BA80E42-B65C-499A-8720-9897E1365024}" dt="2023-04-18T01:30:14.588" v="2091"/>
          <ac:spMkLst>
            <pc:docMk/>
            <pc:sldMk cId="3465136817" sldId="2034"/>
            <ac:spMk id="33" creationId="{A4007D96-F702-CC7C-EABE-88C5D00CE4A4}"/>
          </ac:spMkLst>
        </pc:spChg>
        <pc:spChg chg="add del mod">
          <ac:chgData name="RenjieZhao" userId="05b33a9d-2676-47ce-b507-a0a3aec2ffa9" providerId="ADAL" clId="{5BA80E42-B65C-499A-8720-9897E1365024}" dt="2023-04-18T01:30:14.588" v="2091"/>
          <ac:spMkLst>
            <pc:docMk/>
            <pc:sldMk cId="3465136817" sldId="2034"/>
            <ac:spMk id="35" creationId="{06F919AA-8941-79E8-66DB-5BCCB03C4F2D}"/>
          </ac:spMkLst>
        </pc:spChg>
        <pc:spChg chg="add del mod">
          <ac:chgData name="RenjieZhao" userId="05b33a9d-2676-47ce-b507-a0a3aec2ffa9" providerId="ADAL" clId="{5BA80E42-B65C-499A-8720-9897E1365024}" dt="2023-04-18T01:30:14.588" v="2091"/>
          <ac:spMkLst>
            <pc:docMk/>
            <pc:sldMk cId="3465136817" sldId="2034"/>
            <ac:spMk id="37" creationId="{0438D3E0-339D-95B4-BE30-6585C57C4AB9}"/>
          </ac:spMkLst>
        </pc:spChg>
        <pc:spChg chg="add del mod">
          <ac:chgData name="RenjieZhao" userId="05b33a9d-2676-47ce-b507-a0a3aec2ffa9" providerId="ADAL" clId="{5BA80E42-B65C-499A-8720-9897E1365024}" dt="2023-04-18T01:30:14.588" v="2091"/>
          <ac:spMkLst>
            <pc:docMk/>
            <pc:sldMk cId="3465136817" sldId="2034"/>
            <ac:spMk id="39" creationId="{FBEE8F69-D373-62FB-E4C8-3B8F7D358BBE}"/>
          </ac:spMkLst>
        </pc:spChg>
        <pc:spChg chg="add del mod">
          <ac:chgData name="RenjieZhao" userId="05b33a9d-2676-47ce-b507-a0a3aec2ffa9" providerId="ADAL" clId="{5BA80E42-B65C-499A-8720-9897E1365024}" dt="2023-04-18T01:31:14.899" v="2105"/>
          <ac:spMkLst>
            <pc:docMk/>
            <pc:sldMk cId="3465136817" sldId="2034"/>
            <ac:spMk id="41" creationId="{56F05D00-B3C5-9510-17DF-373844EBCEFB}"/>
          </ac:spMkLst>
        </pc:spChg>
        <pc:spChg chg="add del mod">
          <ac:chgData name="RenjieZhao" userId="05b33a9d-2676-47ce-b507-a0a3aec2ffa9" providerId="ADAL" clId="{5BA80E42-B65C-499A-8720-9897E1365024}" dt="2023-04-18T01:31:14.899" v="2105"/>
          <ac:spMkLst>
            <pc:docMk/>
            <pc:sldMk cId="3465136817" sldId="2034"/>
            <ac:spMk id="42" creationId="{5FAC375E-9BE4-ABD2-9F77-CA24085B5196}"/>
          </ac:spMkLst>
        </pc:spChg>
        <pc:spChg chg="add del mod">
          <ac:chgData name="RenjieZhao" userId="05b33a9d-2676-47ce-b507-a0a3aec2ffa9" providerId="ADAL" clId="{5BA80E42-B65C-499A-8720-9897E1365024}" dt="2023-04-18T01:31:14.899" v="2105"/>
          <ac:spMkLst>
            <pc:docMk/>
            <pc:sldMk cId="3465136817" sldId="2034"/>
            <ac:spMk id="43" creationId="{AC821B9E-6964-1D11-2FC9-851D4F368075}"/>
          </ac:spMkLst>
        </pc:spChg>
        <pc:spChg chg="add del mod">
          <ac:chgData name="RenjieZhao" userId="05b33a9d-2676-47ce-b507-a0a3aec2ffa9" providerId="ADAL" clId="{5BA80E42-B65C-499A-8720-9897E1365024}" dt="2023-04-18T01:31:14.899" v="2105"/>
          <ac:spMkLst>
            <pc:docMk/>
            <pc:sldMk cId="3465136817" sldId="2034"/>
            <ac:spMk id="44" creationId="{4B80698E-89BC-1CE0-292F-67FC810895FD}"/>
          </ac:spMkLst>
        </pc:spChg>
        <pc:spChg chg="add del mod">
          <ac:chgData name="RenjieZhao" userId="05b33a9d-2676-47ce-b507-a0a3aec2ffa9" providerId="ADAL" clId="{5BA80E42-B65C-499A-8720-9897E1365024}" dt="2023-04-18T01:31:14.899" v="2105"/>
          <ac:spMkLst>
            <pc:docMk/>
            <pc:sldMk cId="3465136817" sldId="2034"/>
            <ac:spMk id="45" creationId="{8A3F18B3-56CE-1F8A-30AF-6C258CE1EC68}"/>
          </ac:spMkLst>
        </pc:spChg>
        <pc:spChg chg="add del mod">
          <ac:chgData name="RenjieZhao" userId="05b33a9d-2676-47ce-b507-a0a3aec2ffa9" providerId="ADAL" clId="{5BA80E42-B65C-499A-8720-9897E1365024}" dt="2023-04-18T01:31:14.899" v="2105"/>
          <ac:spMkLst>
            <pc:docMk/>
            <pc:sldMk cId="3465136817" sldId="2034"/>
            <ac:spMk id="48" creationId="{E9A76F72-3F96-8619-4EDC-5A440B611951}"/>
          </ac:spMkLst>
        </pc:spChg>
        <pc:spChg chg="add del mod">
          <ac:chgData name="RenjieZhao" userId="05b33a9d-2676-47ce-b507-a0a3aec2ffa9" providerId="ADAL" clId="{5BA80E42-B65C-499A-8720-9897E1365024}" dt="2023-04-18T01:31:14.899" v="2105"/>
          <ac:spMkLst>
            <pc:docMk/>
            <pc:sldMk cId="3465136817" sldId="2034"/>
            <ac:spMk id="51" creationId="{8B303382-56DE-ADDA-4466-D0596FE50F6E}"/>
          </ac:spMkLst>
        </pc:spChg>
        <pc:spChg chg="add del mod">
          <ac:chgData name="RenjieZhao" userId="05b33a9d-2676-47ce-b507-a0a3aec2ffa9" providerId="ADAL" clId="{5BA80E42-B65C-499A-8720-9897E1365024}" dt="2023-04-18T01:31:14.899" v="2105"/>
          <ac:spMkLst>
            <pc:docMk/>
            <pc:sldMk cId="3465136817" sldId="2034"/>
            <ac:spMk id="52" creationId="{0FECC384-5CC3-06FA-2BC4-C43B7A74B933}"/>
          </ac:spMkLst>
        </pc:spChg>
        <pc:spChg chg="add del mod">
          <ac:chgData name="RenjieZhao" userId="05b33a9d-2676-47ce-b507-a0a3aec2ffa9" providerId="ADAL" clId="{5BA80E42-B65C-499A-8720-9897E1365024}" dt="2023-04-18T01:31:14.899" v="2105"/>
          <ac:spMkLst>
            <pc:docMk/>
            <pc:sldMk cId="3465136817" sldId="2034"/>
            <ac:spMk id="54" creationId="{4F6DE797-2A32-D89B-A271-8AB2F75812D9}"/>
          </ac:spMkLst>
        </pc:spChg>
        <pc:spChg chg="add del mod">
          <ac:chgData name="RenjieZhao" userId="05b33a9d-2676-47ce-b507-a0a3aec2ffa9" providerId="ADAL" clId="{5BA80E42-B65C-499A-8720-9897E1365024}" dt="2023-04-18T01:31:28.171" v="2110"/>
          <ac:spMkLst>
            <pc:docMk/>
            <pc:sldMk cId="3465136817" sldId="2034"/>
            <ac:spMk id="56" creationId="{A814FDEB-37FD-B245-785C-BBAAB4BC1ED6}"/>
          </ac:spMkLst>
        </pc:spChg>
        <pc:spChg chg="add del mod">
          <ac:chgData name="RenjieZhao" userId="05b33a9d-2676-47ce-b507-a0a3aec2ffa9" providerId="ADAL" clId="{5BA80E42-B65C-499A-8720-9897E1365024}" dt="2023-04-18T01:31:28.171" v="2110"/>
          <ac:spMkLst>
            <pc:docMk/>
            <pc:sldMk cId="3465136817" sldId="2034"/>
            <ac:spMk id="57" creationId="{B4DB8B68-1118-93A4-A6E2-369B219C7935}"/>
          </ac:spMkLst>
        </pc:spChg>
        <pc:spChg chg="add del mod">
          <ac:chgData name="RenjieZhao" userId="05b33a9d-2676-47ce-b507-a0a3aec2ffa9" providerId="ADAL" clId="{5BA80E42-B65C-499A-8720-9897E1365024}" dt="2023-04-18T01:31:28.171" v="2110"/>
          <ac:spMkLst>
            <pc:docMk/>
            <pc:sldMk cId="3465136817" sldId="2034"/>
            <ac:spMk id="58" creationId="{0FE28928-1834-A8BE-3CDD-D2D7C9546A6A}"/>
          </ac:spMkLst>
        </pc:spChg>
        <pc:spChg chg="add del mod">
          <ac:chgData name="RenjieZhao" userId="05b33a9d-2676-47ce-b507-a0a3aec2ffa9" providerId="ADAL" clId="{5BA80E42-B65C-499A-8720-9897E1365024}" dt="2023-04-18T01:31:28.171" v="2110"/>
          <ac:spMkLst>
            <pc:docMk/>
            <pc:sldMk cId="3465136817" sldId="2034"/>
            <ac:spMk id="59" creationId="{79A225F7-670D-325C-8216-D6A6AF5A305E}"/>
          </ac:spMkLst>
        </pc:spChg>
        <pc:spChg chg="add del mod">
          <ac:chgData name="RenjieZhao" userId="05b33a9d-2676-47ce-b507-a0a3aec2ffa9" providerId="ADAL" clId="{5BA80E42-B65C-499A-8720-9897E1365024}" dt="2023-04-18T01:31:28.171" v="2110"/>
          <ac:spMkLst>
            <pc:docMk/>
            <pc:sldMk cId="3465136817" sldId="2034"/>
            <ac:spMk id="60" creationId="{C5173534-4D97-FBE9-41E7-593675A980C9}"/>
          </ac:spMkLst>
        </pc:spChg>
        <pc:spChg chg="add del mod">
          <ac:chgData name="RenjieZhao" userId="05b33a9d-2676-47ce-b507-a0a3aec2ffa9" providerId="ADAL" clId="{5BA80E42-B65C-499A-8720-9897E1365024}" dt="2023-04-18T01:31:28.171" v="2110"/>
          <ac:spMkLst>
            <pc:docMk/>
            <pc:sldMk cId="3465136817" sldId="2034"/>
            <ac:spMk id="62" creationId="{3396336E-5BA9-278F-0D59-81BFEC15657C}"/>
          </ac:spMkLst>
        </pc:spChg>
        <pc:spChg chg="add del mod">
          <ac:chgData name="RenjieZhao" userId="05b33a9d-2676-47ce-b507-a0a3aec2ffa9" providerId="ADAL" clId="{5BA80E42-B65C-499A-8720-9897E1365024}" dt="2023-04-18T01:31:28.171" v="2110"/>
          <ac:spMkLst>
            <pc:docMk/>
            <pc:sldMk cId="3465136817" sldId="2034"/>
            <ac:spMk id="64" creationId="{BD339AAD-5BEF-96D0-A80F-9495D8A79EB2}"/>
          </ac:spMkLst>
        </pc:spChg>
        <pc:spChg chg="add del mod">
          <ac:chgData name="RenjieZhao" userId="05b33a9d-2676-47ce-b507-a0a3aec2ffa9" providerId="ADAL" clId="{5BA80E42-B65C-499A-8720-9897E1365024}" dt="2023-04-18T01:31:28.171" v="2110"/>
          <ac:spMkLst>
            <pc:docMk/>
            <pc:sldMk cId="3465136817" sldId="2034"/>
            <ac:spMk id="65" creationId="{2EBDFFE3-B9D2-5DF7-6F00-E6D4DBB9E837}"/>
          </ac:spMkLst>
        </pc:spChg>
        <pc:spChg chg="add del mod">
          <ac:chgData name="RenjieZhao" userId="05b33a9d-2676-47ce-b507-a0a3aec2ffa9" providerId="ADAL" clId="{5BA80E42-B65C-499A-8720-9897E1365024}" dt="2023-04-18T01:31:28.171" v="2110"/>
          <ac:spMkLst>
            <pc:docMk/>
            <pc:sldMk cId="3465136817" sldId="2034"/>
            <ac:spMk id="67" creationId="{85BA565E-185B-916B-09B7-C52009B9FED4}"/>
          </ac:spMkLst>
        </pc:spChg>
        <pc:spChg chg="add mod">
          <ac:chgData name="RenjieZhao" userId="05b33a9d-2676-47ce-b507-a0a3aec2ffa9" providerId="ADAL" clId="{5BA80E42-B65C-499A-8720-9897E1365024}" dt="2023-04-18T01:32:50.370" v="2122"/>
          <ac:spMkLst>
            <pc:docMk/>
            <pc:sldMk cId="3465136817" sldId="2034"/>
            <ac:spMk id="70" creationId="{3F30421E-6C19-4CD1-117C-B1A77BD96353}"/>
          </ac:spMkLst>
        </pc:spChg>
        <pc:spChg chg="add mod">
          <ac:chgData name="RenjieZhao" userId="05b33a9d-2676-47ce-b507-a0a3aec2ffa9" providerId="ADAL" clId="{5BA80E42-B65C-499A-8720-9897E1365024}" dt="2023-04-18T01:32:50.370" v="2122"/>
          <ac:spMkLst>
            <pc:docMk/>
            <pc:sldMk cId="3465136817" sldId="2034"/>
            <ac:spMk id="71" creationId="{0FF7AECD-72A3-3226-4747-5F19A8B6C1FC}"/>
          </ac:spMkLst>
        </pc:spChg>
        <pc:spChg chg="add mod">
          <ac:chgData name="RenjieZhao" userId="05b33a9d-2676-47ce-b507-a0a3aec2ffa9" providerId="ADAL" clId="{5BA80E42-B65C-499A-8720-9897E1365024}" dt="2023-04-18T01:32:50.370" v="2122"/>
          <ac:spMkLst>
            <pc:docMk/>
            <pc:sldMk cId="3465136817" sldId="2034"/>
            <ac:spMk id="72" creationId="{3AB1DECC-BC7A-2982-4C46-4A31EC1774CA}"/>
          </ac:spMkLst>
        </pc:spChg>
        <pc:spChg chg="add mod">
          <ac:chgData name="RenjieZhao" userId="05b33a9d-2676-47ce-b507-a0a3aec2ffa9" providerId="ADAL" clId="{5BA80E42-B65C-499A-8720-9897E1365024}" dt="2023-04-18T01:32:50.370" v="2122"/>
          <ac:spMkLst>
            <pc:docMk/>
            <pc:sldMk cId="3465136817" sldId="2034"/>
            <ac:spMk id="73" creationId="{4943B9FA-61E4-9658-2B0A-9B5581ADEE14}"/>
          </ac:spMkLst>
        </pc:spChg>
        <pc:spChg chg="add mod">
          <ac:chgData name="RenjieZhao" userId="05b33a9d-2676-47ce-b507-a0a3aec2ffa9" providerId="ADAL" clId="{5BA80E42-B65C-499A-8720-9897E1365024}" dt="2023-04-18T01:32:50.370" v="2122"/>
          <ac:spMkLst>
            <pc:docMk/>
            <pc:sldMk cId="3465136817" sldId="2034"/>
            <ac:spMk id="74" creationId="{F08675F7-CE0C-3976-6159-3D1DC2E46D34}"/>
          </ac:spMkLst>
        </pc:spChg>
        <pc:spChg chg="add mod">
          <ac:chgData name="RenjieZhao" userId="05b33a9d-2676-47ce-b507-a0a3aec2ffa9" providerId="ADAL" clId="{5BA80E42-B65C-499A-8720-9897E1365024}" dt="2023-04-18T01:32:50.370" v="2122"/>
          <ac:spMkLst>
            <pc:docMk/>
            <pc:sldMk cId="3465136817" sldId="2034"/>
            <ac:spMk id="76" creationId="{9FBA7B87-CC7D-01A9-B030-F28AF6A75699}"/>
          </ac:spMkLst>
        </pc:spChg>
        <pc:spChg chg="add mod">
          <ac:chgData name="RenjieZhao" userId="05b33a9d-2676-47ce-b507-a0a3aec2ffa9" providerId="ADAL" clId="{5BA80E42-B65C-499A-8720-9897E1365024}" dt="2023-04-18T01:32:50.370" v="2122"/>
          <ac:spMkLst>
            <pc:docMk/>
            <pc:sldMk cId="3465136817" sldId="2034"/>
            <ac:spMk id="78" creationId="{9856F731-F905-E8CF-DC36-658A9FDC723D}"/>
          </ac:spMkLst>
        </pc:spChg>
        <pc:spChg chg="add mod">
          <ac:chgData name="RenjieZhao" userId="05b33a9d-2676-47ce-b507-a0a3aec2ffa9" providerId="ADAL" clId="{5BA80E42-B65C-499A-8720-9897E1365024}" dt="2023-04-18T01:32:50.370" v="2122"/>
          <ac:spMkLst>
            <pc:docMk/>
            <pc:sldMk cId="3465136817" sldId="2034"/>
            <ac:spMk id="79" creationId="{B6AD444A-2C19-FCC0-232C-72BB4D7265B6}"/>
          </ac:spMkLst>
        </pc:spChg>
        <pc:spChg chg="add mod">
          <ac:chgData name="RenjieZhao" userId="05b33a9d-2676-47ce-b507-a0a3aec2ffa9" providerId="ADAL" clId="{5BA80E42-B65C-499A-8720-9897E1365024}" dt="2023-04-18T01:32:50.370" v="2122"/>
          <ac:spMkLst>
            <pc:docMk/>
            <pc:sldMk cId="3465136817" sldId="2034"/>
            <ac:spMk id="81" creationId="{86DE42AC-EB09-C771-E74E-C0B496A96F09}"/>
          </ac:spMkLst>
        </pc:spChg>
        <pc:cxnChg chg="add del">
          <ac:chgData name="RenjieZhao" userId="05b33a9d-2676-47ce-b507-a0a3aec2ffa9" providerId="ADAL" clId="{5BA80E42-B65C-499A-8720-9897E1365024}" dt="2023-04-18T01:32:49.580" v="2121" actId="478"/>
          <ac:cxnSpMkLst>
            <pc:docMk/>
            <pc:sldMk cId="3465136817" sldId="2034"/>
            <ac:cxnSpMk id="17" creationId="{9CE60D98-B905-7C89-4128-C831890354F8}"/>
          </ac:cxnSpMkLst>
        </pc:cxnChg>
        <pc:cxnChg chg="add del">
          <ac:chgData name="RenjieZhao" userId="05b33a9d-2676-47ce-b507-a0a3aec2ffa9" providerId="ADAL" clId="{5BA80E42-B65C-499A-8720-9897E1365024}" dt="2023-04-18T01:32:49.580" v="2121" actId="478"/>
          <ac:cxnSpMkLst>
            <pc:docMk/>
            <pc:sldMk cId="3465136817" sldId="2034"/>
            <ac:cxnSpMk id="19" creationId="{332C5A71-6C5B-3014-0691-4B07C5151F6C}"/>
          </ac:cxnSpMkLst>
        </pc:cxnChg>
        <pc:cxnChg chg="add del">
          <ac:chgData name="RenjieZhao" userId="05b33a9d-2676-47ce-b507-a0a3aec2ffa9" providerId="ADAL" clId="{5BA80E42-B65C-499A-8720-9897E1365024}" dt="2023-04-18T01:32:49.580" v="2121" actId="478"/>
          <ac:cxnSpMkLst>
            <pc:docMk/>
            <pc:sldMk cId="3465136817" sldId="2034"/>
            <ac:cxnSpMk id="22" creationId="{B708CC79-8561-F538-7860-523DA5F40F34}"/>
          </ac:cxnSpMkLst>
        </pc:cxnChg>
        <pc:cxnChg chg="del">
          <ac:chgData name="RenjieZhao" userId="05b33a9d-2676-47ce-b507-a0a3aec2ffa9" providerId="ADAL" clId="{5BA80E42-B65C-499A-8720-9897E1365024}" dt="2023-04-18T01:32:49.580" v="2121" actId="478"/>
          <ac:cxnSpMkLst>
            <pc:docMk/>
            <pc:sldMk cId="3465136817" sldId="2034"/>
            <ac:cxnSpMk id="24" creationId="{7837C8C8-1517-F1A3-16C5-FCA85628A016}"/>
          </ac:cxnSpMkLst>
        </pc:cxnChg>
        <pc:cxnChg chg="del mod">
          <ac:chgData name="RenjieZhao" userId="05b33a9d-2676-47ce-b507-a0a3aec2ffa9" providerId="ADAL" clId="{5BA80E42-B65C-499A-8720-9897E1365024}" dt="2023-04-18T01:32:49.580" v="2121" actId="478"/>
          <ac:cxnSpMkLst>
            <pc:docMk/>
            <pc:sldMk cId="3465136817" sldId="2034"/>
            <ac:cxnSpMk id="26" creationId="{A635BDE1-8DD1-E0DB-5CF3-170EC04817F0}"/>
          </ac:cxnSpMkLst>
        </pc:cxnChg>
        <pc:cxnChg chg="add del">
          <ac:chgData name="RenjieZhao" userId="05b33a9d-2676-47ce-b507-a0a3aec2ffa9" providerId="ADAL" clId="{5BA80E42-B65C-499A-8720-9897E1365024}" dt="2023-04-18T01:32:49.580" v="2121" actId="478"/>
          <ac:cxnSpMkLst>
            <pc:docMk/>
            <pc:sldMk cId="3465136817" sldId="2034"/>
            <ac:cxnSpMk id="27" creationId="{9A2131E4-7673-2FA7-E392-D4DFFCB19E84}"/>
          </ac:cxnSpMkLst>
        </pc:cxnChg>
        <pc:cxnChg chg="add del mod">
          <ac:chgData name="RenjieZhao" userId="05b33a9d-2676-47ce-b507-a0a3aec2ffa9" providerId="ADAL" clId="{5BA80E42-B65C-499A-8720-9897E1365024}" dt="2023-04-18T01:30:14.588" v="2091"/>
          <ac:cxnSpMkLst>
            <pc:docMk/>
            <pc:sldMk cId="3465136817" sldId="2034"/>
            <ac:cxnSpMk id="32" creationId="{6FF46D4A-E1EB-0435-D153-3B54DA9F717D}"/>
          </ac:cxnSpMkLst>
        </pc:cxnChg>
        <pc:cxnChg chg="add del mod">
          <ac:chgData name="RenjieZhao" userId="05b33a9d-2676-47ce-b507-a0a3aec2ffa9" providerId="ADAL" clId="{5BA80E42-B65C-499A-8720-9897E1365024}" dt="2023-04-18T01:30:14.588" v="2091"/>
          <ac:cxnSpMkLst>
            <pc:docMk/>
            <pc:sldMk cId="3465136817" sldId="2034"/>
            <ac:cxnSpMk id="34" creationId="{3681E373-7221-6D1F-995F-D78B7FA4A386}"/>
          </ac:cxnSpMkLst>
        </pc:cxnChg>
        <pc:cxnChg chg="add del mod">
          <ac:chgData name="RenjieZhao" userId="05b33a9d-2676-47ce-b507-a0a3aec2ffa9" providerId="ADAL" clId="{5BA80E42-B65C-499A-8720-9897E1365024}" dt="2023-04-18T01:30:14.588" v="2091"/>
          <ac:cxnSpMkLst>
            <pc:docMk/>
            <pc:sldMk cId="3465136817" sldId="2034"/>
            <ac:cxnSpMk id="38" creationId="{0AAA6434-1608-5EF0-51CA-35D92957D7CE}"/>
          </ac:cxnSpMkLst>
        </pc:cxnChg>
        <pc:cxnChg chg="add del mod">
          <ac:chgData name="RenjieZhao" userId="05b33a9d-2676-47ce-b507-a0a3aec2ffa9" providerId="ADAL" clId="{5BA80E42-B65C-499A-8720-9897E1365024}" dt="2023-04-18T01:30:14.588" v="2091"/>
          <ac:cxnSpMkLst>
            <pc:docMk/>
            <pc:sldMk cId="3465136817" sldId="2034"/>
            <ac:cxnSpMk id="40" creationId="{9ABDE75C-26ED-17AE-EB19-550335BD4DAF}"/>
          </ac:cxnSpMkLst>
        </pc:cxnChg>
        <pc:cxnChg chg="add del mod">
          <ac:chgData name="RenjieZhao" userId="05b33a9d-2676-47ce-b507-a0a3aec2ffa9" providerId="ADAL" clId="{5BA80E42-B65C-499A-8720-9897E1365024}" dt="2023-04-18T01:31:14.899" v="2105"/>
          <ac:cxnSpMkLst>
            <pc:docMk/>
            <pc:sldMk cId="3465136817" sldId="2034"/>
            <ac:cxnSpMk id="47" creationId="{E9B19C75-1C4F-F6B5-F239-C1D3FEBAF86B}"/>
          </ac:cxnSpMkLst>
        </pc:cxnChg>
        <pc:cxnChg chg="add del mod">
          <ac:chgData name="RenjieZhao" userId="05b33a9d-2676-47ce-b507-a0a3aec2ffa9" providerId="ADAL" clId="{5BA80E42-B65C-499A-8720-9897E1365024}" dt="2023-04-18T01:31:14.899" v="2105"/>
          <ac:cxnSpMkLst>
            <pc:docMk/>
            <pc:sldMk cId="3465136817" sldId="2034"/>
            <ac:cxnSpMk id="50" creationId="{B92A46F3-4250-68E5-A97B-ADC04BEE531A}"/>
          </ac:cxnSpMkLst>
        </pc:cxnChg>
        <pc:cxnChg chg="add del mod">
          <ac:chgData name="RenjieZhao" userId="05b33a9d-2676-47ce-b507-a0a3aec2ffa9" providerId="ADAL" clId="{5BA80E42-B65C-499A-8720-9897E1365024}" dt="2023-04-18T01:31:14.899" v="2105"/>
          <ac:cxnSpMkLst>
            <pc:docMk/>
            <pc:sldMk cId="3465136817" sldId="2034"/>
            <ac:cxnSpMk id="53" creationId="{22F73E22-DFC4-F091-DDB9-BB256D4B8F6E}"/>
          </ac:cxnSpMkLst>
        </pc:cxnChg>
        <pc:cxnChg chg="add del mod">
          <ac:chgData name="RenjieZhao" userId="05b33a9d-2676-47ce-b507-a0a3aec2ffa9" providerId="ADAL" clId="{5BA80E42-B65C-499A-8720-9897E1365024}" dt="2023-04-18T01:31:14.899" v="2105"/>
          <ac:cxnSpMkLst>
            <pc:docMk/>
            <pc:sldMk cId="3465136817" sldId="2034"/>
            <ac:cxnSpMk id="55" creationId="{6C451C61-2F64-E419-44DD-65BF1033FC8A}"/>
          </ac:cxnSpMkLst>
        </pc:cxnChg>
        <pc:cxnChg chg="add del mod">
          <ac:chgData name="RenjieZhao" userId="05b33a9d-2676-47ce-b507-a0a3aec2ffa9" providerId="ADAL" clId="{5BA80E42-B65C-499A-8720-9897E1365024}" dt="2023-04-18T01:31:28.171" v="2110"/>
          <ac:cxnSpMkLst>
            <pc:docMk/>
            <pc:sldMk cId="3465136817" sldId="2034"/>
            <ac:cxnSpMk id="61" creationId="{3A130696-D861-7EFB-7587-021BDEBC3520}"/>
          </ac:cxnSpMkLst>
        </pc:cxnChg>
        <pc:cxnChg chg="add del mod">
          <ac:chgData name="RenjieZhao" userId="05b33a9d-2676-47ce-b507-a0a3aec2ffa9" providerId="ADAL" clId="{5BA80E42-B65C-499A-8720-9897E1365024}" dt="2023-04-18T01:31:28.171" v="2110"/>
          <ac:cxnSpMkLst>
            <pc:docMk/>
            <pc:sldMk cId="3465136817" sldId="2034"/>
            <ac:cxnSpMk id="63" creationId="{F06C0620-B8D8-D099-3602-6E94E5AD1B25}"/>
          </ac:cxnSpMkLst>
        </pc:cxnChg>
        <pc:cxnChg chg="add del mod">
          <ac:chgData name="RenjieZhao" userId="05b33a9d-2676-47ce-b507-a0a3aec2ffa9" providerId="ADAL" clId="{5BA80E42-B65C-499A-8720-9897E1365024}" dt="2023-04-18T01:31:28.171" v="2110"/>
          <ac:cxnSpMkLst>
            <pc:docMk/>
            <pc:sldMk cId="3465136817" sldId="2034"/>
            <ac:cxnSpMk id="66" creationId="{543A26E6-BD12-CB53-72D8-E11EEF963FF3}"/>
          </ac:cxnSpMkLst>
        </pc:cxnChg>
        <pc:cxnChg chg="add del mod">
          <ac:chgData name="RenjieZhao" userId="05b33a9d-2676-47ce-b507-a0a3aec2ffa9" providerId="ADAL" clId="{5BA80E42-B65C-499A-8720-9897E1365024}" dt="2023-04-18T01:31:28.171" v="2110"/>
          <ac:cxnSpMkLst>
            <pc:docMk/>
            <pc:sldMk cId="3465136817" sldId="2034"/>
            <ac:cxnSpMk id="68" creationId="{5FE40D4C-1EB1-6247-9144-F7C8E84447CE}"/>
          </ac:cxnSpMkLst>
        </pc:cxnChg>
        <pc:cxnChg chg="add mod">
          <ac:chgData name="RenjieZhao" userId="05b33a9d-2676-47ce-b507-a0a3aec2ffa9" providerId="ADAL" clId="{5BA80E42-B65C-499A-8720-9897E1365024}" dt="2023-04-18T01:32:50.370" v="2122"/>
          <ac:cxnSpMkLst>
            <pc:docMk/>
            <pc:sldMk cId="3465136817" sldId="2034"/>
            <ac:cxnSpMk id="75" creationId="{3A67DD09-4410-AC55-C186-0689F32BE448}"/>
          </ac:cxnSpMkLst>
        </pc:cxnChg>
        <pc:cxnChg chg="add mod">
          <ac:chgData name="RenjieZhao" userId="05b33a9d-2676-47ce-b507-a0a3aec2ffa9" providerId="ADAL" clId="{5BA80E42-B65C-499A-8720-9897E1365024}" dt="2023-04-18T01:32:50.370" v="2122"/>
          <ac:cxnSpMkLst>
            <pc:docMk/>
            <pc:sldMk cId="3465136817" sldId="2034"/>
            <ac:cxnSpMk id="77" creationId="{41C63A1C-0FE4-15BA-58FE-580FAFD1F4E6}"/>
          </ac:cxnSpMkLst>
        </pc:cxnChg>
        <pc:cxnChg chg="add mod">
          <ac:chgData name="RenjieZhao" userId="05b33a9d-2676-47ce-b507-a0a3aec2ffa9" providerId="ADAL" clId="{5BA80E42-B65C-499A-8720-9897E1365024}" dt="2023-04-18T01:32:50.370" v="2122"/>
          <ac:cxnSpMkLst>
            <pc:docMk/>
            <pc:sldMk cId="3465136817" sldId="2034"/>
            <ac:cxnSpMk id="80" creationId="{0AC3B499-17C3-6B59-7AFB-CCEACCA26734}"/>
          </ac:cxnSpMkLst>
        </pc:cxnChg>
        <pc:cxnChg chg="add mod">
          <ac:chgData name="RenjieZhao" userId="05b33a9d-2676-47ce-b507-a0a3aec2ffa9" providerId="ADAL" clId="{5BA80E42-B65C-499A-8720-9897E1365024}" dt="2023-04-18T01:32:50.370" v="2122"/>
          <ac:cxnSpMkLst>
            <pc:docMk/>
            <pc:sldMk cId="3465136817" sldId="2034"/>
            <ac:cxnSpMk id="82" creationId="{89A1EF1D-6906-90D1-D9CA-D526098990B7}"/>
          </ac:cxnSpMkLst>
        </pc:cxnChg>
        <pc:cxnChg chg="add mod">
          <ac:chgData name="RenjieZhao" userId="05b33a9d-2676-47ce-b507-a0a3aec2ffa9" providerId="ADAL" clId="{5BA80E42-B65C-499A-8720-9897E1365024}" dt="2023-04-18T01:32:50.370" v="2122"/>
          <ac:cxnSpMkLst>
            <pc:docMk/>
            <pc:sldMk cId="3465136817" sldId="2034"/>
            <ac:cxnSpMk id="83" creationId="{E2BE98D2-F8B8-C51B-3ACA-C983F193D752}"/>
          </ac:cxnSpMkLst>
        </pc:cxnChg>
        <pc:cxnChg chg="add mod">
          <ac:chgData name="RenjieZhao" userId="05b33a9d-2676-47ce-b507-a0a3aec2ffa9" providerId="ADAL" clId="{5BA80E42-B65C-499A-8720-9897E1365024}" dt="2023-04-18T01:32:50.370" v="2122"/>
          <ac:cxnSpMkLst>
            <pc:docMk/>
            <pc:sldMk cId="3465136817" sldId="2034"/>
            <ac:cxnSpMk id="84" creationId="{EE399F47-C965-3B7A-E40B-01281CB85275}"/>
          </ac:cxnSpMkLst>
        </pc:cxnChg>
      </pc:sldChg>
      <pc:sldChg chg="addSp delSp modSp mod delAnim modAnim modNotesTx">
        <pc:chgData name="RenjieZhao" userId="05b33a9d-2676-47ce-b507-a0a3aec2ffa9" providerId="ADAL" clId="{5BA80E42-B65C-499A-8720-9897E1365024}" dt="2023-04-18T18:45:25.316" v="7292" actId="20577"/>
        <pc:sldMkLst>
          <pc:docMk/>
          <pc:sldMk cId="1573505155" sldId="2035"/>
        </pc:sldMkLst>
        <pc:spChg chg="mod">
          <ac:chgData name="RenjieZhao" userId="05b33a9d-2676-47ce-b507-a0a3aec2ffa9" providerId="ADAL" clId="{5BA80E42-B65C-499A-8720-9897E1365024}" dt="2023-04-17T21:19:54.999" v="514" actId="20577"/>
          <ac:spMkLst>
            <pc:docMk/>
            <pc:sldMk cId="1573505155" sldId="2035"/>
            <ac:spMk id="2" creationId="{10FE914A-F1C9-3EE6-B292-667E1C655679}"/>
          </ac:spMkLst>
        </pc:spChg>
        <pc:spChg chg="mod">
          <ac:chgData name="RenjieZhao" userId="05b33a9d-2676-47ce-b507-a0a3aec2ffa9" providerId="ADAL" clId="{5BA80E42-B65C-499A-8720-9897E1365024}" dt="2023-04-17T23:10:59.750" v="754" actId="20577"/>
          <ac:spMkLst>
            <pc:docMk/>
            <pc:sldMk cId="1573505155" sldId="2035"/>
            <ac:spMk id="3" creationId="{CDC8294E-7DCD-5036-1A8F-B3273E7E320D}"/>
          </ac:spMkLst>
        </pc:spChg>
        <pc:spChg chg="del">
          <ac:chgData name="RenjieZhao" userId="05b33a9d-2676-47ce-b507-a0a3aec2ffa9" providerId="ADAL" clId="{5BA80E42-B65C-499A-8720-9897E1365024}" dt="2023-04-17T23:06:50.264" v="685" actId="478"/>
          <ac:spMkLst>
            <pc:docMk/>
            <pc:sldMk cId="1573505155" sldId="2035"/>
            <ac:spMk id="4" creationId="{7FC08F9E-AF75-F0C9-E4E9-B114BDBA63B9}"/>
          </ac:spMkLst>
        </pc:spChg>
        <pc:spChg chg="del">
          <ac:chgData name="RenjieZhao" userId="05b33a9d-2676-47ce-b507-a0a3aec2ffa9" providerId="ADAL" clId="{5BA80E42-B65C-499A-8720-9897E1365024}" dt="2023-04-17T23:06:50.264" v="685" actId="478"/>
          <ac:spMkLst>
            <pc:docMk/>
            <pc:sldMk cId="1573505155" sldId="2035"/>
            <ac:spMk id="5" creationId="{F64D39DA-557F-4704-06A9-6E2B604F8B51}"/>
          </ac:spMkLst>
        </pc:spChg>
        <pc:spChg chg="del">
          <ac:chgData name="RenjieZhao" userId="05b33a9d-2676-47ce-b507-a0a3aec2ffa9" providerId="ADAL" clId="{5BA80E42-B65C-499A-8720-9897E1365024}" dt="2023-04-17T23:06:50.264" v="685" actId="478"/>
          <ac:spMkLst>
            <pc:docMk/>
            <pc:sldMk cId="1573505155" sldId="2035"/>
            <ac:spMk id="6" creationId="{0DB9B852-E86D-5E02-3074-35EA8ECE587D}"/>
          </ac:spMkLst>
        </pc:spChg>
        <pc:spChg chg="del">
          <ac:chgData name="RenjieZhao" userId="05b33a9d-2676-47ce-b507-a0a3aec2ffa9" providerId="ADAL" clId="{5BA80E42-B65C-499A-8720-9897E1365024}" dt="2023-04-17T23:06:50.264" v="685" actId="478"/>
          <ac:spMkLst>
            <pc:docMk/>
            <pc:sldMk cId="1573505155" sldId="2035"/>
            <ac:spMk id="7" creationId="{E5C4A2A3-6224-F410-2C01-7912CF984AEB}"/>
          </ac:spMkLst>
        </pc:spChg>
        <pc:spChg chg="del">
          <ac:chgData name="RenjieZhao" userId="05b33a9d-2676-47ce-b507-a0a3aec2ffa9" providerId="ADAL" clId="{5BA80E42-B65C-499A-8720-9897E1365024}" dt="2023-04-17T23:06:50.264" v="685" actId="478"/>
          <ac:spMkLst>
            <pc:docMk/>
            <pc:sldMk cId="1573505155" sldId="2035"/>
            <ac:spMk id="8" creationId="{75368350-CC54-EAEA-69A1-9C8E34B2752E}"/>
          </ac:spMkLst>
        </pc:spChg>
        <pc:spChg chg="del">
          <ac:chgData name="RenjieZhao" userId="05b33a9d-2676-47ce-b507-a0a3aec2ffa9" providerId="ADAL" clId="{5BA80E42-B65C-499A-8720-9897E1365024}" dt="2023-04-17T23:06:50.264" v="685" actId="478"/>
          <ac:spMkLst>
            <pc:docMk/>
            <pc:sldMk cId="1573505155" sldId="2035"/>
            <ac:spMk id="9" creationId="{000A079C-38FE-6231-9487-7CE3A4AAC21B}"/>
          </ac:spMkLst>
        </pc:spChg>
        <pc:spChg chg="mod">
          <ac:chgData name="RenjieZhao" userId="05b33a9d-2676-47ce-b507-a0a3aec2ffa9" providerId="ADAL" clId="{5BA80E42-B65C-499A-8720-9897E1365024}" dt="2023-04-17T19:23:42.568" v="9" actId="1076"/>
          <ac:spMkLst>
            <pc:docMk/>
            <pc:sldMk cId="1573505155" sldId="2035"/>
            <ac:spMk id="10" creationId="{518465E3-1C2B-4964-F39C-EF2FDD3351E0}"/>
          </ac:spMkLst>
        </pc:spChg>
        <pc:spChg chg="add mod">
          <ac:chgData name="RenjieZhao" userId="05b33a9d-2676-47ce-b507-a0a3aec2ffa9" providerId="ADAL" clId="{5BA80E42-B65C-499A-8720-9897E1365024}" dt="2023-04-17T19:23:51.539" v="12"/>
          <ac:spMkLst>
            <pc:docMk/>
            <pc:sldMk cId="1573505155" sldId="2035"/>
            <ac:spMk id="11" creationId="{8070CE44-B659-F3CC-6D50-E86B169C1B23}"/>
          </ac:spMkLst>
        </pc:spChg>
        <pc:spChg chg="add mod">
          <ac:chgData name="RenjieZhao" userId="05b33a9d-2676-47ce-b507-a0a3aec2ffa9" providerId="ADAL" clId="{5BA80E42-B65C-499A-8720-9897E1365024}" dt="2023-04-17T23:06:58.114" v="686" actId="571"/>
          <ac:spMkLst>
            <pc:docMk/>
            <pc:sldMk cId="1573505155" sldId="2035"/>
            <ac:spMk id="12" creationId="{202AA6DA-AABA-2790-0B27-94342F39BA10}"/>
          </ac:spMkLst>
        </pc:spChg>
        <pc:spChg chg="add mod">
          <ac:chgData name="RenjieZhao" userId="05b33a9d-2676-47ce-b507-a0a3aec2ffa9" providerId="ADAL" clId="{5BA80E42-B65C-499A-8720-9897E1365024}" dt="2023-04-17T23:06:58.114" v="686" actId="571"/>
          <ac:spMkLst>
            <pc:docMk/>
            <pc:sldMk cId="1573505155" sldId="2035"/>
            <ac:spMk id="13" creationId="{AC9BFCEC-1E55-C273-D1C3-D0AF5E2AF4EE}"/>
          </ac:spMkLst>
        </pc:spChg>
        <pc:spChg chg="add mod">
          <ac:chgData name="RenjieZhao" userId="05b33a9d-2676-47ce-b507-a0a3aec2ffa9" providerId="ADAL" clId="{5BA80E42-B65C-499A-8720-9897E1365024}" dt="2023-04-17T23:06:58.114" v="686" actId="571"/>
          <ac:spMkLst>
            <pc:docMk/>
            <pc:sldMk cId="1573505155" sldId="2035"/>
            <ac:spMk id="17" creationId="{3C3CFCD0-24F8-1761-A388-1455D1C63662}"/>
          </ac:spMkLst>
        </pc:spChg>
        <pc:spChg chg="del mod">
          <ac:chgData name="RenjieZhao" userId="05b33a9d-2676-47ce-b507-a0a3aec2ffa9" providerId="ADAL" clId="{5BA80E42-B65C-499A-8720-9897E1365024}" dt="2023-04-17T19:23:51.210" v="11" actId="478"/>
          <ac:spMkLst>
            <pc:docMk/>
            <pc:sldMk cId="1573505155" sldId="2035"/>
            <ac:spMk id="22" creationId="{4A5A601A-44A3-00EB-3B8D-7D4283363177}"/>
          </ac:spMkLst>
        </pc:spChg>
        <pc:spChg chg="add mod">
          <ac:chgData name="RenjieZhao" userId="05b33a9d-2676-47ce-b507-a0a3aec2ffa9" providerId="ADAL" clId="{5BA80E42-B65C-499A-8720-9897E1365024}" dt="2023-04-17T23:06:58.114" v="686" actId="571"/>
          <ac:spMkLst>
            <pc:docMk/>
            <pc:sldMk cId="1573505155" sldId="2035"/>
            <ac:spMk id="37" creationId="{F6C6F996-83E9-6593-327B-C86FAC9254E5}"/>
          </ac:spMkLst>
        </pc:spChg>
        <pc:spChg chg="add mod">
          <ac:chgData name="RenjieZhao" userId="05b33a9d-2676-47ce-b507-a0a3aec2ffa9" providerId="ADAL" clId="{5BA80E42-B65C-499A-8720-9897E1365024}" dt="2023-04-17T23:11:03.543" v="755" actId="1076"/>
          <ac:spMkLst>
            <pc:docMk/>
            <pc:sldMk cId="1573505155" sldId="2035"/>
            <ac:spMk id="38" creationId="{CA1BC436-8DB3-1B3A-77EE-397764741067}"/>
          </ac:spMkLst>
        </pc:spChg>
        <pc:spChg chg="add mod">
          <ac:chgData name="RenjieZhao" userId="05b33a9d-2676-47ce-b507-a0a3aec2ffa9" providerId="ADAL" clId="{5BA80E42-B65C-499A-8720-9897E1365024}" dt="2023-04-17T23:11:03.543" v="755" actId="1076"/>
          <ac:spMkLst>
            <pc:docMk/>
            <pc:sldMk cId="1573505155" sldId="2035"/>
            <ac:spMk id="39" creationId="{A7DC1179-ED39-C24D-9993-D580D1B7E276}"/>
          </ac:spMkLst>
        </pc:spChg>
        <pc:spChg chg="add mod">
          <ac:chgData name="RenjieZhao" userId="05b33a9d-2676-47ce-b507-a0a3aec2ffa9" providerId="ADAL" clId="{5BA80E42-B65C-499A-8720-9897E1365024}" dt="2023-04-17T23:11:03.543" v="755" actId="1076"/>
          <ac:spMkLst>
            <pc:docMk/>
            <pc:sldMk cId="1573505155" sldId="2035"/>
            <ac:spMk id="40" creationId="{A8FF7830-19DE-3A9E-BE27-4854916A00F2}"/>
          </ac:spMkLst>
        </pc:spChg>
        <pc:spChg chg="add mod">
          <ac:chgData name="RenjieZhao" userId="05b33a9d-2676-47ce-b507-a0a3aec2ffa9" providerId="ADAL" clId="{5BA80E42-B65C-499A-8720-9897E1365024}" dt="2023-04-17T23:11:03.543" v="755" actId="1076"/>
          <ac:spMkLst>
            <pc:docMk/>
            <pc:sldMk cId="1573505155" sldId="2035"/>
            <ac:spMk id="41" creationId="{CA6A18E5-D9AD-5B7B-CCBB-A53D5FAE4A2B}"/>
          </ac:spMkLst>
        </pc:spChg>
        <pc:spChg chg="add mod">
          <ac:chgData name="RenjieZhao" userId="05b33a9d-2676-47ce-b507-a0a3aec2ffa9" providerId="ADAL" clId="{5BA80E42-B65C-499A-8720-9897E1365024}" dt="2023-04-17T23:11:03.543" v="755" actId="1076"/>
          <ac:spMkLst>
            <pc:docMk/>
            <pc:sldMk cId="1573505155" sldId="2035"/>
            <ac:spMk id="42" creationId="{23D71F05-96D5-B77D-C671-B1A9A298A4BD}"/>
          </ac:spMkLst>
        </pc:spChg>
        <pc:spChg chg="add mod">
          <ac:chgData name="RenjieZhao" userId="05b33a9d-2676-47ce-b507-a0a3aec2ffa9" providerId="ADAL" clId="{5BA80E42-B65C-499A-8720-9897E1365024}" dt="2023-04-17T23:11:03.543" v="755" actId="1076"/>
          <ac:spMkLst>
            <pc:docMk/>
            <pc:sldMk cId="1573505155" sldId="2035"/>
            <ac:spMk id="43" creationId="{0BB641BA-DBD2-4934-1DFF-FBC12749FEBC}"/>
          </ac:spMkLst>
        </pc:spChg>
        <pc:spChg chg="mod">
          <ac:chgData name="RenjieZhao" userId="05b33a9d-2676-47ce-b507-a0a3aec2ffa9" providerId="ADAL" clId="{5BA80E42-B65C-499A-8720-9897E1365024}" dt="2023-04-17T19:30:08.912" v="334" actId="20577"/>
          <ac:spMkLst>
            <pc:docMk/>
            <pc:sldMk cId="1573505155" sldId="2035"/>
            <ac:spMk id="53" creationId="{1C2F3407-3BC4-E1D5-CA38-E76B1E544E82}"/>
          </ac:spMkLst>
        </pc:spChg>
        <pc:grpChg chg="add mod">
          <ac:chgData name="RenjieZhao" userId="05b33a9d-2676-47ce-b507-a0a3aec2ffa9" providerId="ADAL" clId="{5BA80E42-B65C-499A-8720-9897E1365024}" dt="2023-04-18T03:27:43.388" v="4466" actId="1076"/>
          <ac:grpSpMkLst>
            <pc:docMk/>
            <pc:sldMk cId="1573505155" sldId="2035"/>
            <ac:grpSpMk id="4" creationId="{A6B6CE3A-749C-9374-3F6D-FFED217300BD}"/>
          </ac:grpSpMkLst>
        </pc:grpChg>
        <pc:cxnChg chg="mod">
          <ac:chgData name="RenjieZhao" userId="05b33a9d-2676-47ce-b507-a0a3aec2ffa9" providerId="ADAL" clId="{5BA80E42-B65C-499A-8720-9897E1365024}" dt="2023-04-18T03:27:39.028" v="4465"/>
          <ac:cxnSpMkLst>
            <pc:docMk/>
            <pc:sldMk cId="1573505155" sldId="2035"/>
            <ac:cxnSpMk id="5" creationId="{868E2416-414F-EC32-6B1A-A7272A530ED1}"/>
          </ac:cxnSpMkLst>
        </pc:cxnChg>
        <pc:cxnChg chg="mod">
          <ac:chgData name="RenjieZhao" userId="05b33a9d-2676-47ce-b507-a0a3aec2ffa9" providerId="ADAL" clId="{5BA80E42-B65C-499A-8720-9897E1365024}" dt="2023-04-18T03:27:39.028" v="4465"/>
          <ac:cxnSpMkLst>
            <pc:docMk/>
            <pc:sldMk cId="1573505155" sldId="2035"/>
            <ac:cxnSpMk id="6" creationId="{87EFE6F9-8437-4918-4339-5040B456D62C}"/>
          </ac:cxnSpMkLst>
        </pc:cxnChg>
        <pc:cxnChg chg="add mod">
          <ac:chgData name="RenjieZhao" userId="05b33a9d-2676-47ce-b507-a0a3aec2ffa9" providerId="ADAL" clId="{5BA80E42-B65C-499A-8720-9897E1365024}" dt="2023-04-17T23:06:58.114" v="686" actId="571"/>
          <ac:cxnSpMkLst>
            <pc:docMk/>
            <pc:sldMk cId="1573505155" sldId="2035"/>
            <ac:cxnSpMk id="14" creationId="{AC88C87E-93D9-0EA9-283C-FBCC9BAC7F16}"/>
          </ac:cxnSpMkLst>
        </pc:cxnChg>
        <pc:cxnChg chg="add mod">
          <ac:chgData name="RenjieZhao" userId="05b33a9d-2676-47ce-b507-a0a3aec2ffa9" providerId="ADAL" clId="{5BA80E42-B65C-499A-8720-9897E1365024}" dt="2023-04-17T23:06:58.114" v="686" actId="571"/>
          <ac:cxnSpMkLst>
            <pc:docMk/>
            <pc:sldMk cId="1573505155" sldId="2035"/>
            <ac:cxnSpMk id="15" creationId="{C31275E9-F93B-4AE5-FD76-7421039FDF93}"/>
          </ac:cxnSpMkLst>
        </pc:cxnChg>
        <pc:cxnChg chg="add mod">
          <ac:chgData name="RenjieZhao" userId="05b33a9d-2676-47ce-b507-a0a3aec2ffa9" providerId="ADAL" clId="{5BA80E42-B65C-499A-8720-9897E1365024}" dt="2023-04-17T23:06:58.114" v="686" actId="571"/>
          <ac:cxnSpMkLst>
            <pc:docMk/>
            <pc:sldMk cId="1573505155" sldId="2035"/>
            <ac:cxnSpMk id="16" creationId="{5FB48466-6151-0997-7C0E-7D3601F5D0D9}"/>
          </ac:cxnSpMkLst>
        </pc:cxnChg>
        <pc:cxnChg chg="add mod">
          <ac:chgData name="RenjieZhao" userId="05b33a9d-2676-47ce-b507-a0a3aec2ffa9" providerId="ADAL" clId="{5BA80E42-B65C-499A-8720-9897E1365024}" dt="2023-04-17T23:06:58.114" v="686" actId="571"/>
          <ac:cxnSpMkLst>
            <pc:docMk/>
            <pc:sldMk cId="1573505155" sldId="2035"/>
            <ac:cxnSpMk id="29" creationId="{2332690F-9FD1-7BE7-1127-1EE597FC19E5}"/>
          </ac:cxnSpMkLst>
        </pc:cxnChg>
        <pc:cxnChg chg="add mod">
          <ac:chgData name="RenjieZhao" userId="05b33a9d-2676-47ce-b507-a0a3aec2ffa9" providerId="ADAL" clId="{5BA80E42-B65C-499A-8720-9897E1365024}" dt="2023-04-17T23:06:58.114" v="686" actId="571"/>
          <ac:cxnSpMkLst>
            <pc:docMk/>
            <pc:sldMk cId="1573505155" sldId="2035"/>
            <ac:cxnSpMk id="33" creationId="{4171D625-2041-856F-EAC7-9DA3F7F55323}"/>
          </ac:cxnSpMkLst>
        </pc:cxnChg>
        <pc:cxnChg chg="add mod">
          <ac:chgData name="RenjieZhao" userId="05b33a9d-2676-47ce-b507-a0a3aec2ffa9" providerId="ADAL" clId="{5BA80E42-B65C-499A-8720-9897E1365024}" dt="2023-04-17T23:06:58.114" v="686" actId="571"/>
          <ac:cxnSpMkLst>
            <pc:docMk/>
            <pc:sldMk cId="1573505155" sldId="2035"/>
            <ac:cxnSpMk id="34" creationId="{66D851AE-0952-8D17-C63F-9C19EB0DDB82}"/>
          </ac:cxnSpMkLst>
        </pc:cxnChg>
        <pc:cxnChg chg="add mod">
          <ac:chgData name="RenjieZhao" userId="05b33a9d-2676-47ce-b507-a0a3aec2ffa9" providerId="ADAL" clId="{5BA80E42-B65C-499A-8720-9897E1365024}" dt="2023-04-17T23:06:58.114" v="686" actId="571"/>
          <ac:cxnSpMkLst>
            <pc:docMk/>
            <pc:sldMk cId="1573505155" sldId="2035"/>
            <ac:cxnSpMk id="35" creationId="{1C16599F-7005-EEDC-7C89-51079BC9F23F}"/>
          </ac:cxnSpMkLst>
        </pc:cxnChg>
      </pc:sldChg>
      <pc:sldChg chg="addSp delSp modSp mod ord">
        <pc:chgData name="RenjieZhao" userId="05b33a9d-2676-47ce-b507-a0a3aec2ffa9" providerId="ADAL" clId="{5BA80E42-B65C-499A-8720-9897E1365024}" dt="2023-04-17T23:28:00.153" v="850"/>
        <pc:sldMkLst>
          <pc:docMk/>
          <pc:sldMk cId="3543804972" sldId="2037"/>
        </pc:sldMkLst>
        <pc:spChg chg="mod">
          <ac:chgData name="RenjieZhao" userId="05b33a9d-2676-47ce-b507-a0a3aec2ffa9" providerId="ADAL" clId="{5BA80E42-B65C-499A-8720-9897E1365024}" dt="2023-04-17T19:24:17.408" v="15" actId="20577"/>
          <ac:spMkLst>
            <pc:docMk/>
            <pc:sldMk cId="3543804972" sldId="2037"/>
            <ac:spMk id="3" creationId="{CDC8294E-7DCD-5036-1A8F-B3273E7E320D}"/>
          </ac:spMkLst>
        </pc:spChg>
        <pc:spChg chg="add mod">
          <ac:chgData name="RenjieZhao" userId="05b33a9d-2676-47ce-b507-a0a3aec2ffa9" providerId="ADAL" clId="{5BA80E42-B65C-499A-8720-9897E1365024}" dt="2023-04-17T19:24:06.754" v="14"/>
          <ac:spMkLst>
            <pc:docMk/>
            <pc:sldMk cId="3543804972" sldId="2037"/>
            <ac:spMk id="10" creationId="{33408996-15D1-6797-E14A-765EFCAA67F6}"/>
          </ac:spMkLst>
        </pc:spChg>
        <pc:spChg chg="del">
          <ac:chgData name="RenjieZhao" userId="05b33a9d-2676-47ce-b507-a0a3aec2ffa9" providerId="ADAL" clId="{5BA80E42-B65C-499A-8720-9897E1365024}" dt="2023-04-17T19:24:06.328" v="13" actId="478"/>
          <ac:spMkLst>
            <pc:docMk/>
            <pc:sldMk cId="3543804972" sldId="2037"/>
            <ac:spMk id="68" creationId="{803D187F-FBDB-0CFE-6A57-756E6D2A9AE8}"/>
          </ac:spMkLst>
        </pc:spChg>
      </pc:sldChg>
      <pc:sldChg chg="modNotesTx">
        <pc:chgData name="RenjieZhao" userId="05b33a9d-2676-47ce-b507-a0a3aec2ffa9" providerId="ADAL" clId="{5BA80E42-B65C-499A-8720-9897E1365024}" dt="2023-04-17T21:08:38.844" v="392" actId="20577"/>
        <pc:sldMkLst>
          <pc:docMk/>
          <pc:sldMk cId="1655805994" sldId="2066"/>
        </pc:sldMkLst>
      </pc:sldChg>
      <pc:sldChg chg="ord modNotesTx">
        <pc:chgData name="RenjieZhao" userId="05b33a9d-2676-47ce-b507-a0a3aec2ffa9" providerId="ADAL" clId="{5BA80E42-B65C-499A-8720-9897E1365024}" dt="2023-04-18T01:13:35.357" v="1815"/>
        <pc:sldMkLst>
          <pc:docMk/>
          <pc:sldMk cId="1056726011" sldId="2072"/>
        </pc:sldMkLst>
      </pc:sldChg>
      <pc:sldChg chg="addSp modSp mod modAnim modNotesTx">
        <pc:chgData name="RenjieZhao" userId="05b33a9d-2676-47ce-b507-a0a3aec2ffa9" providerId="ADAL" clId="{5BA80E42-B65C-499A-8720-9897E1365024}" dt="2023-04-18T18:40:39.427" v="7286" actId="20577"/>
        <pc:sldMkLst>
          <pc:docMk/>
          <pc:sldMk cId="100310143" sldId="2076"/>
        </pc:sldMkLst>
        <pc:spChg chg="add mod">
          <ac:chgData name="RenjieZhao" userId="05b33a9d-2676-47ce-b507-a0a3aec2ffa9" providerId="ADAL" clId="{5BA80E42-B65C-499A-8720-9897E1365024}" dt="2023-04-18T16:19:43.308" v="6254" actId="207"/>
          <ac:spMkLst>
            <pc:docMk/>
            <pc:sldMk cId="100310143" sldId="2076"/>
            <ac:spMk id="4" creationId="{644C75B2-0383-CC08-BC3C-DA33B71437CD}"/>
          </ac:spMkLst>
        </pc:spChg>
        <pc:spChg chg="add mod">
          <ac:chgData name="RenjieZhao" userId="05b33a9d-2676-47ce-b507-a0a3aec2ffa9" providerId="ADAL" clId="{5BA80E42-B65C-499A-8720-9897E1365024}" dt="2023-04-18T16:19:43.308" v="6254" actId="207"/>
          <ac:spMkLst>
            <pc:docMk/>
            <pc:sldMk cId="100310143" sldId="2076"/>
            <ac:spMk id="5" creationId="{701408D8-D729-C7CB-FD6C-5D51605D7147}"/>
          </ac:spMkLst>
        </pc:spChg>
        <pc:spChg chg="mod">
          <ac:chgData name="RenjieZhao" userId="05b33a9d-2676-47ce-b507-a0a3aec2ffa9" providerId="ADAL" clId="{5BA80E42-B65C-499A-8720-9897E1365024}" dt="2023-04-18T03:21:38.834" v="4447" actId="20577"/>
          <ac:spMkLst>
            <pc:docMk/>
            <pc:sldMk cId="100310143" sldId="2076"/>
            <ac:spMk id="6" creationId="{E2C516BC-F864-FE29-9090-99D245887C2D}"/>
          </ac:spMkLst>
        </pc:spChg>
        <pc:spChg chg="add mod">
          <ac:chgData name="RenjieZhao" userId="05b33a9d-2676-47ce-b507-a0a3aec2ffa9" providerId="ADAL" clId="{5BA80E42-B65C-499A-8720-9897E1365024}" dt="2023-04-18T16:19:35.403" v="6253" actId="208"/>
          <ac:spMkLst>
            <pc:docMk/>
            <pc:sldMk cId="100310143" sldId="2076"/>
            <ac:spMk id="10" creationId="{6E71715C-4E70-C557-2EF6-E505B4BAB994}"/>
          </ac:spMkLst>
        </pc:spChg>
        <pc:spChg chg="add mod">
          <ac:chgData name="RenjieZhao" userId="05b33a9d-2676-47ce-b507-a0a3aec2ffa9" providerId="ADAL" clId="{5BA80E42-B65C-499A-8720-9897E1365024}" dt="2023-04-18T16:19:35.403" v="6253" actId="208"/>
          <ac:spMkLst>
            <pc:docMk/>
            <pc:sldMk cId="100310143" sldId="2076"/>
            <ac:spMk id="11" creationId="{B1EC20AA-C0B7-CD4F-3404-EA75FD7AC672}"/>
          </ac:spMkLst>
        </pc:spChg>
        <pc:spChg chg="mod">
          <ac:chgData name="RenjieZhao" userId="05b33a9d-2676-47ce-b507-a0a3aec2ffa9" providerId="ADAL" clId="{5BA80E42-B65C-499A-8720-9897E1365024}" dt="2023-04-18T16:12:54.997" v="5983" actId="1076"/>
          <ac:spMkLst>
            <pc:docMk/>
            <pc:sldMk cId="100310143" sldId="2076"/>
            <ac:spMk id="27" creationId="{4302667F-2CA6-5B29-1CC6-9928117F1492}"/>
          </ac:spMkLst>
        </pc:spChg>
      </pc:sldChg>
      <pc:sldChg chg="ord modAnim modNotesTx">
        <pc:chgData name="RenjieZhao" userId="05b33a9d-2676-47ce-b507-a0a3aec2ffa9" providerId="ADAL" clId="{5BA80E42-B65C-499A-8720-9897E1365024}" dt="2023-04-18T01:13:35.357" v="1815"/>
        <pc:sldMkLst>
          <pc:docMk/>
          <pc:sldMk cId="3667024677" sldId="2085"/>
        </pc:sldMkLst>
      </pc:sldChg>
      <pc:sldChg chg="addSp delSp modSp mod ord addAnim delAnim modAnim modNotesTx">
        <pc:chgData name="RenjieZhao" userId="05b33a9d-2676-47ce-b507-a0a3aec2ffa9" providerId="ADAL" clId="{5BA80E42-B65C-499A-8720-9897E1365024}" dt="2023-04-18T18:48:59.313" v="7320"/>
        <pc:sldMkLst>
          <pc:docMk/>
          <pc:sldMk cId="3803674692" sldId="2088"/>
        </pc:sldMkLst>
        <pc:spChg chg="del">
          <ac:chgData name="RenjieZhao" userId="05b33a9d-2676-47ce-b507-a0a3aec2ffa9" providerId="ADAL" clId="{5BA80E42-B65C-499A-8720-9897E1365024}" dt="2023-04-18T01:20:41.146" v="1944" actId="478"/>
          <ac:spMkLst>
            <pc:docMk/>
            <pc:sldMk cId="3803674692" sldId="2088"/>
            <ac:spMk id="3" creationId="{C046D99C-2CA4-24A0-3395-4DDC93CB3AFA}"/>
          </ac:spMkLst>
        </pc:spChg>
        <pc:spChg chg="mod">
          <ac:chgData name="RenjieZhao" userId="05b33a9d-2676-47ce-b507-a0a3aec2ffa9" providerId="ADAL" clId="{5BA80E42-B65C-499A-8720-9897E1365024}" dt="2023-04-18T03:09:14.266" v="3958" actId="1076"/>
          <ac:spMkLst>
            <pc:docMk/>
            <pc:sldMk cId="3803674692" sldId="2088"/>
            <ac:spMk id="4" creationId="{AFA20AC4-7B72-E5A9-2ED3-5BF0DF63B2E9}"/>
          </ac:spMkLst>
        </pc:spChg>
        <pc:spChg chg="mod">
          <ac:chgData name="RenjieZhao" userId="05b33a9d-2676-47ce-b507-a0a3aec2ffa9" providerId="ADAL" clId="{5BA80E42-B65C-499A-8720-9897E1365024}" dt="2023-04-18T03:09:14.266" v="3958" actId="1076"/>
          <ac:spMkLst>
            <pc:docMk/>
            <pc:sldMk cId="3803674692" sldId="2088"/>
            <ac:spMk id="5" creationId="{15F1374C-CB8A-BB9C-0E3B-B71B2322FD1A}"/>
          </ac:spMkLst>
        </pc:spChg>
        <pc:spChg chg="mod">
          <ac:chgData name="RenjieZhao" userId="05b33a9d-2676-47ce-b507-a0a3aec2ffa9" providerId="ADAL" clId="{5BA80E42-B65C-499A-8720-9897E1365024}" dt="2023-04-18T03:09:14.266" v="3958" actId="1076"/>
          <ac:spMkLst>
            <pc:docMk/>
            <pc:sldMk cId="3803674692" sldId="2088"/>
            <ac:spMk id="7" creationId="{369C8C52-B08E-67A6-DACC-FEB8D9A9473F}"/>
          </ac:spMkLst>
        </pc:spChg>
        <pc:spChg chg="mod">
          <ac:chgData name="RenjieZhao" userId="05b33a9d-2676-47ce-b507-a0a3aec2ffa9" providerId="ADAL" clId="{5BA80E42-B65C-499A-8720-9897E1365024}" dt="2023-04-18T03:09:14.266" v="3958" actId="1076"/>
          <ac:spMkLst>
            <pc:docMk/>
            <pc:sldMk cId="3803674692" sldId="2088"/>
            <ac:spMk id="8" creationId="{F6C47C03-9495-8F1B-8F2B-AC2241E1A9E2}"/>
          </ac:spMkLst>
        </pc:spChg>
        <pc:spChg chg="mod">
          <ac:chgData name="RenjieZhao" userId="05b33a9d-2676-47ce-b507-a0a3aec2ffa9" providerId="ADAL" clId="{5BA80E42-B65C-499A-8720-9897E1365024}" dt="2023-04-18T03:09:14.266" v="3958" actId="1076"/>
          <ac:spMkLst>
            <pc:docMk/>
            <pc:sldMk cId="3803674692" sldId="2088"/>
            <ac:spMk id="11" creationId="{3E3E83E4-5017-EEA9-EDD0-8EE9900AFF3D}"/>
          </ac:spMkLst>
        </pc:spChg>
        <pc:spChg chg="mod">
          <ac:chgData name="RenjieZhao" userId="05b33a9d-2676-47ce-b507-a0a3aec2ffa9" providerId="ADAL" clId="{5BA80E42-B65C-499A-8720-9897E1365024}" dt="2023-04-18T03:09:14.266" v="3958" actId="1076"/>
          <ac:spMkLst>
            <pc:docMk/>
            <pc:sldMk cId="3803674692" sldId="2088"/>
            <ac:spMk id="13" creationId="{5EE21137-A50D-36FA-8BF8-FCA736D4CAA5}"/>
          </ac:spMkLst>
        </pc:spChg>
        <pc:spChg chg="mod">
          <ac:chgData name="RenjieZhao" userId="05b33a9d-2676-47ce-b507-a0a3aec2ffa9" providerId="ADAL" clId="{5BA80E42-B65C-499A-8720-9897E1365024}" dt="2023-04-18T03:09:14.266" v="3958" actId="1076"/>
          <ac:spMkLst>
            <pc:docMk/>
            <pc:sldMk cId="3803674692" sldId="2088"/>
            <ac:spMk id="14" creationId="{614D28B9-C636-93B8-9801-249CE0DF71C3}"/>
          </ac:spMkLst>
        </pc:spChg>
        <pc:spChg chg="mod">
          <ac:chgData name="RenjieZhao" userId="05b33a9d-2676-47ce-b507-a0a3aec2ffa9" providerId="ADAL" clId="{5BA80E42-B65C-499A-8720-9897E1365024}" dt="2023-04-18T03:09:14.266" v="3958" actId="1076"/>
          <ac:spMkLst>
            <pc:docMk/>
            <pc:sldMk cId="3803674692" sldId="2088"/>
            <ac:spMk id="15" creationId="{DFE4C55D-95E5-FAA1-227F-060D28181963}"/>
          </ac:spMkLst>
        </pc:spChg>
        <pc:spChg chg="mod">
          <ac:chgData name="RenjieZhao" userId="05b33a9d-2676-47ce-b507-a0a3aec2ffa9" providerId="ADAL" clId="{5BA80E42-B65C-499A-8720-9897E1365024}" dt="2023-04-18T03:09:14.266" v="3958" actId="1076"/>
          <ac:spMkLst>
            <pc:docMk/>
            <pc:sldMk cId="3803674692" sldId="2088"/>
            <ac:spMk id="16" creationId="{C5C0E342-DE50-BA43-5F6B-0220C4F2CA69}"/>
          </ac:spMkLst>
        </pc:spChg>
        <pc:spChg chg="mod">
          <ac:chgData name="RenjieZhao" userId="05b33a9d-2676-47ce-b507-a0a3aec2ffa9" providerId="ADAL" clId="{5BA80E42-B65C-499A-8720-9897E1365024}" dt="2023-04-18T03:09:14.266" v="3958" actId="1076"/>
          <ac:spMkLst>
            <pc:docMk/>
            <pc:sldMk cId="3803674692" sldId="2088"/>
            <ac:spMk id="17" creationId="{4E60300C-619E-DF9E-8425-38A2179CD565}"/>
          </ac:spMkLst>
        </pc:spChg>
        <pc:spChg chg="mod">
          <ac:chgData name="RenjieZhao" userId="05b33a9d-2676-47ce-b507-a0a3aec2ffa9" providerId="ADAL" clId="{5BA80E42-B65C-499A-8720-9897E1365024}" dt="2023-04-18T03:09:14.266" v="3958" actId="1076"/>
          <ac:spMkLst>
            <pc:docMk/>
            <pc:sldMk cId="3803674692" sldId="2088"/>
            <ac:spMk id="18" creationId="{60B4288E-19F8-E9E7-DCE3-531C4FFC97AE}"/>
          </ac:spMkLst>
        </pc:spChg>
        <pc:spChg chg="add mod">
          <ac:chgData name="RenjieZhao" userId="05b33a9d-2676-47ce-b507-a0a3aec2ffa9" providerId="ADAL" clId="{5BA80E42-B65C-499A-8720-9897E1365024}" dt="2023-04-18T18:47:15.028" v="7308" actId="207"/>
          <ac:spMkLst>
            <pc:docMk/>
            <pc:sldMk cId="3803674692" sldId="2088"/>
            <ac:spMk id="21" creationId="{CFF4E92B-D074-7C16-422C-2AEBBA48006A}"/>
          </ac:spMkLst>
        </pc:spChg>
        <pc:spChg chg="mod">
          <ac:chgData name="RenjieZhao" userId="05b33a9d-2676-47ce-b507-a0a3aec2ffa9" providerId="ADAL" clId="{5BA80E42-B65C-499A-8720-9897E1365024}" dt="2023-04-18T03:09:14.266" v="3958" actId="1076"/>
          <ac:spMkLst>
            <pc:docMk/>
            <pc:sldMk cId="3803674692" sldId="2088"/>
            <ac:spMk id="22" creationId="{1DDC6A6E-7565-4A23-23A8-9775D4488D3E}"/>
          </ac:spMkLst>
        </pc:spChg>
        <pc:spChg chg="del mod">
          <ac:chgData name="RenjieZhao" userId="05b33a9d-2676-47ce-b507-a0a3aec2ffa9" providerId="ADAL" clId="{5BA80E42-B65C-499A-8720-9897E1365024}" dt="2023-04-18T03:08:35.464" v="3951" actId="478"/>
          <ac:spMkLst>
            <pc:docMk/>
            <pc:sldMk cId="3803674692" sldId="2088"/>
            <ac:spMk id="23" creationId="{2921EAF8-3F8A-2A9B-9795-48DBEECF3AF1}"/>
          </ac:spMkLst>
        </pc:spChg>
        <pc:spChg chg="add mod">
          <ac:chgData name="RenjieZhao" userId="05b33a9d-2676-47ce-b507-a0a3aec2ffa9" providerId="ADAL" clId="{5BA80E42-B65C-499A-8720-9897E1365024}" dt="2023-04-18T18:48:54.226" v="7319" actId="1076"/>
          <ac:spMkLst>
            <pc:docMk/>
            <pc:sldMk cId="3803674692" sldId="2088"/>
            <ac:spMk id="23" creationId="{B3D19587-846C-BD0E-8EAC-5EAC48D18760}"/>
          </ac:spMkLst>
        </pc:spChg>
        <pc:spChg chg="del mod">
          <ac:chgData name="RenjieZhao" userId="05b33a9d-2676-47ce-b507-a0a3aec2ffa9" providerId="ADAL" clId="{5BA80E42-B65C-499A-8720-9897E1365024}" dt="2023-04-18T03:08:33.308" v="3950" actId="478"/>
          <ac:spMkLst>
            <pc:docMk/>
            <pc:sldMk cId="3803674692" sldId="2088"/>
            <ac:spMk id="24" creationId="{A537A138-F534-ABFC-1306-EF9463B4F23B}"/>
          </ac:spMkLst>
        </pc:spChg>
        <pc:spChg chg="mod">
          <ac:chgData name="RenjieZhao" userId="05b33a9d-2676-47ce-b507-a0a3aec2ffa9" providerId="ADAL" clId="{5BA80E42-B65C-499A-8720-9897E1365024}" dt="2023-04-18T03:09:14.266" v="3958" actId="1076"/>
          <ac:spMkLst>
            <pc:docMk/>
            <pc:sldMk cId="3803674692" sldId="2088"/>
            <ac:spMk id="25" creationId="{B41F6837-D11A-1168-A55D-F6D8E23A558F}"/>
          </ac:spMkLst>
        </pc:spChg>
        <pc:spChg chg="add mod">
          <ac:chgData name="RenjieZhao" userId="05b33a9d-2676-47ce-b507-a0a3aec2ffa9" providerId="ADAL" clId="{5BA80E42-B65C-499A-8720-9897E1365024}" dt="2023-04-18T03:30:30.187" v="4514" actId="403"/>
          <ac:spMkLst>
            <pc:docMk/>
            <pc:sldMk cId="3803674692" sldId="2088"/>
            <ac:spMk id="26" creationId="{762E418E-9769-03E5-147A-C8E67D90DED6}"/>
          </ac:spMkLst>
        </pc:spChg>
        <pc:spChg chg="add mod">
          <ac:chgData name="RenjieZhao" userId="05b33a9d-2676-47ce-b507-a0a3aec2ffa9" providerId="ADAL" clId="{5BA80E42-B65C-499A-8720-9897E1365024}" dt="2023-04-18T03:30:30.187" v="4514" actId="403"/>
          <ac:spMkLst>
            <pc:docMk/>
            <pc:sldMk cId="3803674692" sldId="2088"/>
            <ac:spMk id="27" creationId="{FB27AF8B-4DC7-A725-BEB2-450B2D5415A6}"/>
          </ac:spMkLst>
        </pc:spChg>
        <pc:spChg chg="add mod">
          <ac:chgData name="RenjieZhao" userId="05b33a9d-2676-47ce-b507-a0a3aec2ffa9" providerId="ADAL" clId="{5BA80E42-B65C-499A-8720-9897E1365024}" dt="2023-04-18T03:30:30.187" v="4514" actId="403"/>
          <ac:spMkLst>
            <pc:docMk/>
            <pc:sldMk cId="3803674692" sldId="2088"/>
            <ac:spMk id="28" creationId="{11F80E9A-003F-1FB3-F4D5-3A2E95BE66E0}"/>
          </ac:spMkLst>
        </pc:spChg>
        <pc:spChg chg="add mod">
          <ac:chgData name="RenjieZhao" userId="05b33a9d-2676-47ce-b507-a0a3aec2ffa9" providerId="ADAL" clId="{5BA80E42-B65C-499A-8720-9897E1365024}" dt="2023-04-18T03:30:44.741" v="4518" actId="12788"/>
          <ac:spMkLst>
            <pc:docMk/>
            <pc:sldMk cId="3803674692" sldId="2088"/>
            <ac:spMk id="31" creationId="{2C4E36AE-C2FF-79D6-EFA9-C7C52B918E58}"/>
          </ac:spMkLst>
        </pc:spChg>
        <pc:spChg chg="add mod">
          <ac:chgData name="RenjieZhao" userId="05b33a9d-2676-47ce-b507-a0a3aec2ffa9" providerId="ADAL" clId="{5BA80E42-B65C-499A-8720-9897E1365024}" dt="2023-04-18T03:30:52.036" v="4520" actId="1076"/>
          <ac:spMkLst>
            <pc:docMk/>
            <pc:sldMk cId="3803674692" sldId="2088"/>
            <ac:spMk id="32" creationId="{365DD34B-FEF7-84CE-1A67-FE2DB58565F8}"/>
          </ac:spMkLst>
        </pc:spChg>
        <pc:spChg chg="add mod">
          <ac:chgData name="RenjieZhao" userId="05b33a9d-2676-47ce-b507-a0a3aec2ffa9" providerId="ADAL" clId="{5BA80E42-B65C-499A-8720-9897E1365024}" dt="2023-04-18T03:30:30.187" v="4514" actId="403"/>
          <ac:spMkLst>
            <pc:docMk/>
            <pc:sldMk cId="3803674692" sldId="2088"/>
            <ac:spMk id="40" creationId="{8A596E34-5D6D-16DD-A632-879354FC6B11}"/>
          </ac:spMkLst>
        </pc:spChg>
        <pc:spChg chg="add del mod">
          <ac:chgData name="RenjieZhao" userId="05b33a9d-2676-47ce-b507-a0a3aec2ffa9" providerId="ADAL" clId="{5BA80E42-B65C-499A-8720-9897E1365024}" dt="2023-04-18T01:40:13.055" v="2176" actId="478"/>
          <ac:spMkLst>
            <pc:docMk/>
            <pc:sldMk cId="3803674692" sldId="2088"/>
            <ac:spMk id="41" creationId="{EEA921FC-E35A-5774-A4D6-449909E106EB}"/>
          </ac:spMkLst>
        </pc:spChg>
        <pc:spChg chg="add mod">
          <ac:chgData name="RenjieZhao" userId="05b33a9d-2676-47ce-b507-a0a3aec2ffa9" providerId="ADAL" clId="{5BA80E42-B65C-499A-8720-9897E1365024}" dt="2023-04-18T03:30:30.187" v="4514" actId="403"/>
          <ac:spMkLst>
            <pc:docMk/>
            <pc:sldMk cId="3803674692" sldId="2088"/>
            <ac:spMk id="42" creationId="{D0E32BA6-1955-2D68-7704-DD41ACD43CB5}"/>
          </ac:spMkLst>
        </pc:spChg>
        <pc:spChg chg="add mod">
          <ac:chgData name="RenjieZhao" userId="05b33a9d-2676-47ce-b507-a0a3aec2ffa9" providerId="ADAL" clId="{5BA80E42-B65C-499A-8720-9897E1365024}" dt="2023-04-18T03:30:44.741" v="4518" actId="12788"/>
          <ac:spMkLst>
            <pc:docMk/>
            <pc:sldMk cId="3803674692" sldId="2088"/>
            <ac:spMk id="45" creationId="{E3971821-7C67-B3B2-4B79-C3F9F7909AC6}"/>
          </ac:spMkLst>
        </pc:spChg>
        <pc:spChg chg="add mod">
          <ac:chgData name="RenjieZhao" userId="05b33a9d-2676-47ce-b507-a0a3aec2ffa9" providerId="ADAL" clId="{5BA80E42-B65C-499A-8720-9897E1365024}" dt="2023-04-18T03:30:52.036" v="4520" actId="1076"/>
          <ac:spMkLst>
            <pc:docMk/>
            <pc:sldMk cId="3803674692" sldId="2088"/>
            <ac:spMk id="46" creationId="{3C101379-278E-11FB-FE9C-E64F9771C9F5}"/>
          </ac:spMkLst>
        </pc:spChg>
        <pc:spChg chg="add mod">
          <ac:chgData name="RenjieZhao" userId="05b33a9d-2676-47ce-b507-a0a3aec2ffa9" providerId="ADAL" clId="{5BA80E42-B65C-499A-8720-9897E1365024}" dt="2023-04-18T03:31:00.741" v="4521" actId="1076"/>
          <ac:spMkLst>
            <pc:docMk/>
            <pc:sldMk cId="3803674692" sldId="2088"/>
            <ac:spMk id="48" creationId="{3EB13817-060E-66C2-2760-9199AAE9212A}"/>
          </ac:spMkLst>
        </pc:spChg>
        <pc:spChg chg="add mod">
          <ac:chgData name="RenjieZhao" userId="05b33a9d-2676-47ce-b507-a0a3aec2ffa9" providerId="ADAL" clId="{5BA80E42-B65C-499A-8720-9897E1365024}" dt="2023-04-18T01:55:27.550" v="2448"/>
          <ac:spMkLst>
            <pc:docMk/>
            <pc:sldMk cId="3803674692" sldId="2088"/>
            <ac:spMk id="51" creationId="{918CFD57-DA3B-0F45-065D-6C052B426D6B}"/>
          </ac:spMkLst>
        </pc:spChg>
        <pc:grpChg chg="add mod">
          <ac:chgData name="RenjieZhao" userId="05b33a9d-2676-47ce-b507-a0a3aec2ffa9" providerId="ADAL" clId="{5BA80E42-B65C-499A-8720-9897E1365024}" dt="2023-04-18T03:30:37.196" v="4516" actId="1076"/>
          <ac:grpSpMkLst>
            <pc:docMk/>
            <pc:sldMk cId="3803674692" sldId="2088"/>
            <ac:grpSpMk id="3" creationId="{8204B026-550A-2D18-1EDE-BE884EF01CBA}"/>
          </ac:grpSpMkLst>
        </pc:grpChg>
        <pc:graphicFrameChg chg="mod">
          <ac:chgData name="RenjieZhao" userId="05b33a9d-2676-47ce-b507-a0a3aec2ffa9" providerId="ADAL" clId="{5BA80E42-B65C-499A-8720-9897E1365024}" dt="2023-04-18T03:09:14.266" v="3958" actId="1076"/>
          <ac:graphicFrameMkLst>
            <pc:docMk/>
            <pc:sldMk cId="3803674692" sldId="2088"/>
            <ac:graphicFrameMk id="6" creationId="{CB22DBB7-D401-F724-CD9D-567A11F1983E}"/>
          </ac:graphicFrameMkLst>
        </pc:graphicFrameChg>
        <pc:graphicFrameChg chg="mod">
          <ac:chgData name="RenjieZhao" userId="05b33a9d-2676-47ce-b507-a0a3aec2ffa9" providerId="ADAL" clId="{5BA80E42-B65C-499A-8720-9897E1365024}" dt="2023-04-18T03:09:14.266" v="3958" actId="1076"/>
          <ac:graphicFrameMkLst>
            <pc:docMk/>
            <pc:sldMk cId="3803674692" sldId="2088"/>
            <ac:graphicFrameMk id="10" creationId="{C3316B30-02EA-03DA-6C2C-187E74EDF375}"/>
          </ac:graphicFrameMkLst>
        </pc:graphicFrameChg>
        <pc:graphicFrameChg chg="mod">
          <ac:chgData name="RenjieZhao" userId="05b33a9d-2676-47ce-b507-a0a3aec2ffa9" providerId="ADAL" clId="{5BA80E42-B65C-499A-8720-9897E1365024}" dt="2023-04-18T03:09:14.266" v="3958" actId="1076"/>
          <ac:graphicFrameMkLst>
            <pc:docMk/>
            <pc:sldMk cId="3803674692" sldId="2088"/>
            <ac:graphicFrameMk id="12" creationId="{F3A6A499-47A4-A707-AA0C-3586110DFBD4}"/>
          </ac:graphicFrameMkLst>
        </pc:graphicFrameChg>
        <pc:graphicFrameChg chg="mod">
          <ac:chgData name="RenjieZhao" userId="05b33a9d-2676-47ce-b507-a0a3aec2ffa9" providerId="ADAL" clId="{5BA80E42-B65C-499A-8720-9897E1365024}" dt="2023-04-18T03:09:14.266" v="3958" actId="1076"/>
          <ac:graphicFrameMkLst>
            <pc:docMk/>
            <pc:sldMk cId="3803674692" sldId="2088"/>
            <ac:graphicFrameMk id="19" creationId="{5C802B49-235D-5D50-6A17-31FD10FD86FB}"/>
          </ac:graphicFrameMkLst>
        </pc:graphicFrameChg>
        <pc:graphicFrameChg chg="mod">
          <ac:chgData name="RenjieZhao" userId="05b33a9d-2676-47ce-b507-a0a3aec2ffa9" providerId="ADAL" clId="{5BA80E42-B65C-499A-8720-9897E1365024}" dt="2023-04-18T03:09:14.266" v="3958" actId="1076"/>
          <ac:graphicFrameMkLst>
            <pc:docMk/>
            <pc:sldMk cId="3803674692" sldId="2088"/>
            <ac:graphicFrameMk id="20" creationId="{BA13446F-5800-531D-B77E-DE32C391987F}"/>
          </ac:graphicFrameMkLst>
        </pc:graphicFrameChg>
        <pc:graphicFrameChg chg="del mod">
          <ac:chgData name="RenjieZhao" userId="05b33a9d-2676-47ce-b507-a0a3aec2ffa9" providerId="ADAL" clId="{5BA80E42-B65C-499A-8720-9897E1365024}" dt="2023-04-18T03:08:40.996" v="3952" actId="478"/>
          <ac:graphicFrameMkLst>
            <pc:docMk/>
            <pc:sldMk cId="3803674692" sldId="2088"/>
            <ac:graphicFrameMk id="21" creationId="{FAE2000A-6B9A-D5A4-5B22-3D1EEC120BD5}"/>
          </ac:graphicFrameMkLst>
        </pc:graphicFrameChg>
        <pc:cxnChg chg="mod">
          <ac:chgData name="RenjieZhao" userId="05b33a9d-2676-47ce-b507-a0a3aec2ffa9" providerId="ADAL" clId="{5BA80E42-B65C-499A-8720-9897E1365024}" dt="2023-04-18T03:09:14.266" v="3958" actId="1076"/>
          <ac:cxnSpMkLst>
            <pc:docMk/>
            <pc:sldMk cId="3803674692" sldId="2088"/>
            <ac:cxnSpMk id="9" creationId="{F2919B16-B1B1-285D-410C-7EF6B3349389}"/>
          </ac:cxnSpMkLst>
        </pc:cxnChg>
        <pc:cxnChg chg="add mod">
          <ac:chgData name="RenjieZhao" userId="05b33a9d-2676-47ce-b507-a0a3aec2ffa9" providerId="ADAL" clId="{5BA80E42-B65C-499A-8720-9897E1365024}" dt="2023-04-18T18:47:20.077" v="7309" actId="208"/>
          <ac:cxnSpMkLst>
            <pc:docMk/>
            <pc:sldMk cId="3803674692" sldId="2088"/>
            <ac:cxnSpMk id="24" creationId="{E89C732F-3E8A-C37C-0E4B-2D21E73BAC6A}"/>
          </ac:cxnSpMkLst>
        </pc:cxnChg>
        <pc:cxnChg chg="add mod">
          <ac:chgData name="RenjieZhao" userId="05b33a9d-2676-47ce-b507-a0a3aec2ffa9" providerId="ADAL" clId="{5BA80E42-B65C-499A-8720-9897E1365024}" dt="2023-04-18T03:30:30.187" v="4514" actId="403"/>
          <ac:cxnSpMkLst>
            <pc:docMk/>
            <pc:sldMk cId="3803674692" sldId="2088"/>
            <ac:cxnSpMk id="29" creationId="{1B20087C-9F5B-6278-414B-1442D95AE602}"/>
          </ac:cxnSpMkLst>
        </pc:cxnChg>
        <pc:cxnChg chg="add mod">
          <ac:chgData name="RenjieZhao" userId="05b33a9d-2676-47ce-b507-a0a3aec2ffa9" providerId="ADAL" clId="{5BA80E42-B65C-499A-8720-9897E1365024}" dt="2023-04-18T03:30:30.187" v="4514" actId="403"/>
          <ac:cxnSpMkLst>
            <pc:docMk/>
            <pc:sldMk cId="3803674692" sldId="2088"/>
            <ac:cxnSpMk id="30" creationId="{6F39E3A2-6A63-6FC7-3461-B4FD836F61B8}"/>
          </ac:cxnSpMkLst>
        </pc:cxnChg>
        <pc:cxnChg chg="add mod">
          <ac:chgData name="RenjieZhao" userId="05b33a9d-2676-47ce-b507-a0a3aec2ffa9" providerId="ADAL" clId="{5BA80E42-B65C-499A-8720-9897E1365024}" dt="2023-04-18T03:30:52.036" v="4520" actId="1076"/>
          <ac:cxnSpMkLst>
            <pc:docMk/>
            <pc:sldMk cId="3803674692" sldId="2088"/>
            <ac:cxnSpMk id="33" creationId="{93FE952D-36A3-E819-2B3F-1EFF3F0DA821}"/>
          </ac:cxnSpMkLst>
        </pc:cxnChg>
        <pc:cxnChg chg="add mod">
          <ac:chgData name="RenjieZhao" userId="05b33a9d-2676-47ce-b507-a0a3aec2ffa9" providerId="ADAL" clId="{5BA80E42-B65C-499A-8720-9897E1365024}" dt="2023-04-18T03:30:30.187" v="4514" actId="403"/>
          <ac:cxnSpMkLst>
            <pc:docMk/>
            <pc:sldMk cId="3803674692" sldId="2088"/>
            <ac:cxnSpMk id="43" creationId="{19738AE4-211D-FA50-BC18-D4B17F261BF9}"/>
          </ac:cxnSpMkLst>
        </pc:cxnChg>
        <pc:cxnChg chg="add mod">
          <ac:chgData name="RenjieZhao" userId="05b33a9d-2676-47ce-b507-a0a3aec2ffa9" providerId="ADAL" clId="{5BA80E42-B65C-499A-8720-9897E1365024}" dt="2023-04-18T03:30:30.187" v="4514" actId="403"/>
          <ac:cxnSpMkLst>
            <pc:docMk/>
            <pc:sldMk cId="3803674692" sldId="2088"/>
            <ac:cxnSpMk id="44" creationId="{9E84E758-1A49-EE10-DBEF-05ECFF68744E}"/>
          </ac:cxnSpMkLst>
        </pc:cxnChg>
        <pc:cxnChg chg="add mod">
          <ac:chgData name="RenjieZhao" userId="05b33a9d-2676-47ce-b507-a0a3aec2ffa9" providerId="ADAL" clId="{5BA80E42-B65C-499A-8720-9897E1365024}" dt="2023-04-18T03:30:52.036" v="4520" actId="1076"/>
          <ac:cxnSpMkLst>
            <pc:docMk/>
            <pc:sldMk cId="3803674692" sldId="2088"/>
            <ac:cxnSpMk id="47" creationId="{FE862997-F2FC-4D9D-3A3C-D6FE4C5D25BA}"/>
          </ac:cxnSpMkLst>
        </pc:cxnChg>
        <pc:cxnChg chg="add mod">
          <ac:chgData name="RenjieZhao" userId="05b33a9d-2676-47ce-b507-a0a3aec2ffa9" providerId="ADAL" clId="{5BA80E42-B65C-499A-8720-9897E1365024}" dt="2023-04-18T03:30:30.187" v="4514" actId="403"/>
          <ac:cxnSpMkLst>
            <pc:docMk/>
            <pc:sldMk cId="3803674692" sldId="2088"/>
            <ac:cxnSpMk id="50" creationId="{0DEB5EDC-4764-17BF-AC0C-5920F0FE5AFD}"/>
          </ac:cxnSpMkLst>
        </pc:cxnChg>
      </pc:sldChg>
      <pc:sldChg chg="modAnim modNotesTx">
        <pc:chgData name="RenjieZhao" userId="05b33a9d-2676-47ce-b507-a0a3aec2ffa9" providerId="ADAL" clId="{5BA80E42-B65C-499A-8720-9897E1365024}" dt="2023-04-18T18:42:29.140" v="7287"/>
        <pc:sldMkLst>
          <pc:docMk/>
          <pc:sldMk cId="603295350" sldId="2099"/>
        </pc:sldMkLst>
      </pc:sldChg>
      <pc:sldChg chg="modNotesTx">
        <pc:chgData name="RenjieZhao" userId="05b33a9d-2676-47ce-b507-a0a3aec2ffa9" providerId="ADAL" clId="{5BA80E42-B65C-499A-8720-9897E1365024}" dt="2023-04-18T20:06:21.395" v="7983" actId="20577"/>
        <pc:sldMkLst>
          <pc:docMk/>
          <pc:sldMk cId="1027818869" sldId="2100"/>
        </pc:sldMkLst>
      </pc:sldChg>
      <pc:sldChg chg="modSp modAnim modNotesTx">
        <pc:chgData name="RenjieZhao" userId="05b33a9d-2676-47ce-b507-a0a3aec2ffa9" providerId="ADAL" clId="{5BA80E42-B65C-499A-8720-9897E1365024}" dt="2023-04-18T03:34:31.175" v="4608" actId="20577"/>
        <pc:sldMkLst>
          <pc:docMk/>
          <pc:sldMk cId="3474266269" sldId="2101"/>
        </pc:sldMkLst>
        <pc:spChg chg="mod">
          <ac:chgData name="RenjieZhao" userId="05b33a9d-2676-47ce-b507-a0a3aec2ffa9" providerId="ADAL" clId="{5BA80E42-B65C-499A-8720-9897E1365024}" dt="2023-04-18T01:57:12.111" v="2471" actId="20577"/>
          <ac:spMkLst>
            <pc:docMk/>
            <pc:sldMk cId="3474266269" sldId="2101"/>
            <ac:spMk id="2" creationId="{E98C89EF-68AC-F435-97C4-4150B84C891F}"/>
          </ac:spMkLst>
        </pc:spChg>
      </pc:sldChg>
      <pc:sldChg chg="addSp modSp mod modAnim modNotesTx">
        <pc:chgData name="RenjieZhao" userId="05b33a9d-2676-47ce-b507-a0a3aec2ffa9" providerId="ADAL" clId="{5BA80E42-B65C-499A-8720-9897E1365024}" dt="2023-04-18T18:51:20.765" v="7332" actId="20577"/>
        <pc:sldMkLst>
          <pc:docMk/>
          <pc:sldMk cId="3660704517" sldId="2102"/>
        </pc:sldMkLst>
        <pc:spChg chg="add mod">
          <ac:chgData name="RenjieZhao" userId="05b33a9d-2676-47ce-b507-a0a3aec2ffa9" providerId="ADAL" clId="{5BA80E42-B65C-499A-8720-9897E1365024}" dt="2023-04-18T03:36:43.658" v="4615" actId="1076"/>
          <ac:spMkLst>
            <pc:docMk/>
            <pc:sldMk cId="3660704517" sldId="2102"/>
            <ac:spMk id="29" creationId="{5A6A4F00-C39C-5D46-63E5-C0E5B38DB7A1}"/>
          </ac:spMkLst>
        </pc:spChg>
        <pc:spChg chg="mod">
          <ac:chgData name="RenjieZhao" userId="05b33a9d-2676-47ce-b507-a0a3aec2ffa9" providerId="ADAL" clId="{5BA80E42-B65C-499A-8720-9897E1365024}" dt="2023-04-18T16:23:38.993" v="6479" actId="20577"/>
          <ac:spMkLst>
            <pc:docMk/>
            <pc:sldMk cId="3660704517" sldId="2102"/>
            <ac:spMk id="223" creationId="{ADF37FA8-CE5D-95FA-721C-E597B385CFA6}"/>
          </ac:spMkLst>
        </pc:spChg>
      </pc:sldChg>
      <pc:sldChg chg="addSp delSp modSp mod ord addAnim delAnim modAnim modNotesTx">
        <pc:chgData name="RenjieZhao" userId="05b33a9d-2676-47ce-b507-a0a3aec2ffa9" providerId="ADAL" clId="{5BA80E42-B65C-499A-8720-9897E1365024}" dt="2023-04-18T16:29:24.172" v="6495"/>
        <pc:sldMkLst>
          <pc:docMk/>
          <pc:sldMk cId="1914106532" sldId="2104"/>
        </pc:sldMkLst>
        <pc:spChg chg="mod">
          <ac:chgData name="RenjieZhao" userId="05b33a9d-2676-47ce-b507-a0a3aec2ffa9" providerId="ADAL" clId="{5BA80E42-B65C-499A-8720-9897E1365024}" dt="2023-04-18T03:40:40.731" v="4795" actId="20577"/>
          <ac:spMkLst>
            <pc:docMk/>
            <pc:sldMk cId="1914106532" sldId="2104"/>
            <ac:spMk id="2" creationId="{817C8119-7C90-F537-1B92-14DCA6211813}"/>
          </ac:spMkLst>
        </pc:spChg>
        <pc:spChg chg="mod">
          <ac:chgData name="RenjieZhao" userId="05b33a9d-2676-47ce-b507-a0a3aec2ffa9" providerId="ADAL" clId="{5BA80E42-B65C-499A-8720-9897E1365024}" dt="2023-04-18T00:56:17.336" v="1553" actId="1035"/>
          <ac:spMkLst>
            <pc:docMk/>
            <pc:sldMk cId="1914106532" sldId="2104"/>
            <ac:spMk id="20" creationId="{43171CF1-E57C-320D-34BD-0307F16D5E53}"/>
          </ac:spMkLst>
        </pc:spChg>
        <pc:spChg chg="add del mod">
          <ac:chgData name="RenjieZhao" userId="05b33a9d-2676-47ce-b507-a0a3aec2ffa9" providerId="ADAL" clId="{5BA80E42-B65C-499A-8720-9897E1365024}" dt="2023-04-18T16:29:17.163" v="6489" actId="478"/>
          <ac:spMkLst>
            <pc:docMk/>
            <pc:sldMk cId="1914106532" sldId="2104"/>
            <ac:spMk id="32" creationId="{BC49AFF5-C27D-319F-C810-D2CA29B17178}"/>
          </ac:spMkLst>
        </pc:spChg>
        <pc:spChg chg="mod">
          <ac:chgData name="RenjieZhao" userId="05b33a9d-2676-47ce-b507-a0a3aec2ffa9" providerId="ADAL" clId="{5BA80E42-B65C-499A-8720-9897E1365024}" dt="2023-04-18T01:00:28.257" v="1589" actId="164"/>
          <ac:spMkLst>
            <pc:docMk/>
            <pc:sldMk cId="1914106532" sldId="2104"/>
            <ac:spMk id="128" creationId="{70C22EC8-67F9-77C8-EE3F-506498D0099C}"/>
          </ac:spMkLst>
        </pc:spChg>
        <pc:spChg chg="mod">
          <ac:chgData name="RenjieZhao" userId="05b33a9d-2676-47ce-b507-a0a3aec2ffa9" providerId="ADAL" clId="{5BA80E42-B65C-499A-8720-9897E1365024}" dt="2023-04-18T01:00:28.257" v="1589" actId="164"/>
          <ac:spMkLst>
            <pc:docMk/>
            <pc:sldMk cId="1914106532" sldId="2104"/>
            <ac:spMk id="129" creationId="{13E9391A-A480-7AD9-8C59-C68BFA44EBD3}"/>
          </ac:spMkLst>
        </pc:spChg>
        <pc:spChg chg="mod">
          <ac:chgData name="RenjieZhao" userId="05b33a9d-2676-47ce-b507-a0a3aec2ffa9" providerId="ADAL" clId="{5BA80E42-B65C-499A-8720-9897E1365024}" dt="2023-04-18T01:00:28.257" v="1589" actId="164"/>
          <ac:spMkLst>
            <pc:docMk/>
            <pc:sldMk cId="1914106532" sldId="2104"/>
            <ac:spMk id="130" creationId="{16C56ADB-C9B6-A80D-62EC-4BAE5B51C13F}"/>
          </ac:spMkLst>
        </pc:spChg>
        <pc:spChg chg="mod">
          <ac:chgData name="RenjieZhao" userId="05b33a9d-2676-47ce-b507-a0a3aec2ffa9" providerId="ADAL" clId="{5BA80E42-B65C-499A-8720-9897E1365024}" dt="2023-04-18T01:00:28.257" v="1589" actId="164"/>
          <ac:spMkLst>
            <pc:docMk/>
            <pc:sldMk cId="1914106532" sldId="2104"/>
            <ac:spMk id="131" creationId="{740CDEE0-2E19-EAF7-A03B-6EA65EDA8BF5}"/>
          </ac:spMkLst>
        </pc:spChg>
        <pc:spChg chg="mod">
          <ac:chgData name="RenjieZhao" userId="05b33a9d-2676-47ce-b507-a0a3aec2ffa9" providerId="ADAL" clId="{5BA80E42-B65C-499A-8720-9897E1365024}" dt="2023-04-18T01:00:28.257" v="1589" actId="164"/>
          <ac:spMkLst>
            <pc:docMk/>
            <pc:sldMk cId="1914106532" sldId="2104"/>
            <ac:spMk id="132" creationId="{02445199-5771-3789-EA79-1C708DFCA2EE}"/>
          </ac:spMkLst>
        </pc:spChg>
        <pc:spChg chg="mod">
          <ac:chgData name="RenjieZhao" userId="05b33a9d-2676-47ce-b507-a0a3aec2ffa9" providerId="ADAL" clId="{5BA80E42-B65C-499A-8720-9897E1365024}" dt="2023-04-18T01:00:28.257" v="1589" actId="164"/>
          <ac:spMkLst>
            <pc:docMk/>
            <pc:sldMk cId="1914106532" sldId="2104"/>
            <ac:spMk id="133" creationId="{7B50DEC1-6640-0718-7A2E-638A723B74E9}"/>
          </ac:spMkLst>
        </pc:spChg>
        <pc:spChg chg="mod">
          <ac:chgData name="RenjieZhao" userId="05b33a9d-2676-47ce-b507-a0a3aec2ffa9" providerId="ADAL" clId="{5BA80E42-B65C-499A-8720-9897E1365024}" dt="2023-04-18T01:00:28.257" v="1589" actId="164"/>
          <ac:spMkLst>
            <pc:docMk/>
            <pc:sldMk cId="1914106532" sldId="2104"/>
            <ac:spMk id="134" creationId="{065E2E8B-62D1-F1E1-26AC-25A6AEBA50E6}"/>
          </ac:spMkLst>
        </pc:spChg>
        <pc:spChg chg="mod">
          <ac:chgData name="RenjieZhao" userId="05b33a9d-2676-47ce-b507-a0a3aec2ffa9" providerId="ADAL" clId="{5BA80E42-B65C-499A-8720-9897E1365024}" dt="2023-04-18T01:00:28.257" v="1589" actId="164"/>
          <ac:spMkLst>
            <pc:docMk/>
            <pc:sldMk cId="1914106532" sldId="2104"/>
            <ac:spMk id="135" creationId="{C1673783-548C-07D7-7518-5E1A18D1C584}"/>
          </ac:spMkLst>
        </pc:spChg>
        <pc:spChg chg="mod">
          <ac:chgData name="RenjieZhao" userId="05b33a9d-2676-47ce-b507-a0a3aec2ffa9" providerId="ADAL" clId="{5BA80E42-B65C-499A-8720-9897E1365024}" dt="2023-04-18T01:00:28.257" v="1589" actId="164"/>
          <ac:spMkLst>
            <pc:docMk/>
            <pc:sldMk cId="1914106532" sldId="2104"/>
            <ac:spMk id="136" creationId="{CB094090-A2EA-6CA1-E0AA-B5BE349580D1}"/>
          </ac:spMkLst>
        </pc:spChg>
        <pc:spChg chg="mod">
          <ac:chgData name="RenjieZhao" userId="05b33a9d-2676-47ce-b507-a0a3aec2ffa9" providerId="ADAL" clId="{5BA80E42-B65C-499A-8720-9897E1365024}" dt="2023-04-18T01:00:28.257" v="1589" actId="164"/>
          <ac:spMkLst>
            <pc:docMk/>
            <pc:sldMk cId="1914106532" sldId="2104"/>
            <ac:spMk id="137" creationId="{7A079674-6DE8-EC84-671E-0CB439AA1E65}"/>
          </ac:spMkLst>
        </pc:spChg>
        <pc:spChg chg="mod">
          <ac:chgData name="RenjieZhao" userId="05b33a9d-2676-47ce-b507-a0a3aec2ffa9" providerId="ADAL" clId="{5BA80E42-B65C-499A-8720-9897E1365024}" dt="2023-04-18T01:00:28.257" v="1589" actId="164"/>
          <ac:spMkLst>
            <pc:docMk/>
            <pc:sldMk cId="1914106532" sldId="2104"/>
            <ac:spMk id="138" creationId="{DE249A14-7D17-EC83-7FB8-94CAF43D4852}"/>
          </ac:spMkLst>
        </pc:spChg>
        <pc:spChg chg="mod">
          <ac:chgData name="RenjieZhao" userId="05b33a9d-2676-47ce-b507-a0a3aec2ffa9" providerId="ADAL" clId="{5BA80E42-B65C-499A-8720-9897E1365024}" dt="2023-04-18T01:00:28.257" v="1589" actId="164"/>
          <ac:spMkLst>
            <pc:docMk/>
            <pc:sldMk cId="1914106532" sldId="2104"/>
            <ac:spMk id="139" creationId="{7CEDAB9D-A3A1-8AFD-C0FD-A785D4743301}"/>
          </ac:spMkLst>
        </pc:spChg>
        <pc:spChg chg="mod">
          <ac:chgData name="RenjieZhao" userId="05b33a9d-2676-47ce-b507-a0a3aec2ffa9" providerId="ADAL" clId="{5BA80E42-B65C-499A-8720-9897E1365024}" dt="2023-04-18T01:00:28.257" v="1589" actId="164"/>
          <ac:spMkLst>
            <pc:docMk/>
            <pc:sldMk cId="1914106532" sldId="2104"/>
            <ac:spMk id="140" creationId="{ED8554EB-DA07-7021-5283-E431B564A0E7}"/>
          </ac:spMkLst>
        </pc:spChg>
        <pc:spChg chg="mod">
          <ac:chgData name="RenjieZhao" userId="05b33a9d-2676-47ce-b507-a0a3aec2ffa9" providerId="ADAL" clId="{5BA80E42-B65C-499A-8720-9897E1365024}" dt="2023-04-18T01:00:28.257" v="1589" actId="164"/>
          <ac:spMkLst>
            <pc:docMk/>
            <pc:sldMk cId="1914106532" sldId="2104"/>
            <ac:spMk id="141" creationId="{E67FF1E2-4569-B67E-079E-1BA7EAB68272}"/>
          </ac:spMkLst>
        </pc:spChg>
        <pc:spChg chg="mod">
          <ac:chgData name="RenjieZhao" userId="05b33a9d-2676-47ce-b507-a0a3aec2ffa9" providerId="ADAL" clId="{5BA80E42-B65C-499A-8720-9897E1365024}" dt="2023-04-18T01:00:28.257" v="1589" actId="164"/>
          <ac:spMkLst>
            <pc:docMk/>
            <pc:sldMk cId="1914106532" sldId="2104"/>
            <ac:spMk id="142" creationId="{AB704D2B-2173-9B19-283B-856543F86BB9}"/>
          </ac:spMkLst>
        </pc:spChg>
        <pc:spChg chg="mod">
          <ac:chgData name="RenjieZhao" userId="05b33a9d-2676-47ce-b507-a0a3aec2ffa9" providerId="ADAL" clId="{5BA80E42-B65C-499A-8720-9897E1365024}" dt="2023-04-18T01:00:46.115" v="1597" actId="1036"/>
          <ac:spMkLst>
            <pc:docMk/>
            <pc:sldMk cId="1914106532" sldId="2104"/>
            <ac:spMk id="143" creationId="{7241FE11-5777-A5ED-B7EA-C098B93A1DC0}"/>
          </ac:spMkLst>
        </pc:spChg>
        <pc:spChg chg="mod">
          <ac:chgData name="RenjieZhao" userId="05b33a9d-2676-47ce-b507-a0a3aec2ffa9" providerId="ADAL" clId="{5BA80E42-B65C-499A-8720-9897E1365024}" dt="2023-04-18T01:00:37.857" v="1591" actId="1076"/>
          <ac:spMkLst>
            <pc:docMk/>
            <pc:sldMk cId="1914106532" sldId="2104"/>
            <ac:spMk id="144" creationId="{62C37B8D-C87C-3E11-8A2A-8E4DBF3B75B8}"/>
          </ac:spMkLst>
        </pc:spChg>
        <pc:spChg chg="add del mod">
          <ac:chgData name="RenjieZhao" userId="05b33a9d-2676-47ce-b507-a0a3aec2ffa9" providerId="ADAL" clId="{5BA80E42-B65C-499A-8720-9897E1365024}" dt="2023-04-18T01:09:58.967" v="1775" actId="1076"/>
          <ac:spMkLst>
            <pc:docMk/>
            <pc:sldMk cId="1914106532" sldId="2104"/>
            <ac:spMk id="145" creationId="{09754972-E9AF-4306-EEA1-2EEA10CB0AE1}"/>
          </ac:spMkLst>
        </pc:spChg>
        <pc:spChg chg="add del mod">
          <ac:chgData name="RenjieZhao" userId="05b33a9d-2676-47ce-b507-a0a3aec2ffa9" providerId="ADAL" clId="{5BA80E42-B65C-499A-8720-9897E1365024}" dt="2023-04-18T01:09:58.967" v="1775" actId="1076"/>
          <ac:spMkLst>
            <pc:docMk/>
            <pc:sldMk cId="1914106532" sldId="2104"/>
            <ac:spMk id="146" creationId="{54F15B52-961F-DAF6-3080-8ACB40AA4F46}"/>
          </ac:spMkLst>
        </pc:spChg>
        <pc:spChg chg="add del mod">
          <ac:chgData name="RenjieZhao" userId="05b33a9d-2676-47ce-b507-a0a3aec2ffa9" providerId="ADAL" clId="{5BA80E42-B65C-499A-8720-9897E1365024}" dt="2023-04-18T01:09:58.967" v="1775" actId="1076"/>
          <ac:spMkLst>
            <pc:docMk/>
            <pc:sldMk cId="1914106532" sldId="2104"/>
            <ac:spMk id="147" creationId="{527B40AE-373F-4745-6430-43B2740DFDF2}"/>
          </ac:spMkLst>
        </pc:spChg>
        <pc:spChg chg="add del mod">
          <ac:chgData name="RenjieZhao" userId="05b33a9d-2676-47ce-b507-a0a3aec2ffa9" providerId="ADAL" clId="{5BA80E42-B65C-499A-8720-9897E1365024}" dt="2023-04-18T01:02:30.278" v="1610" actId="478"/>
          <ac:spMkLst>
            <pc:docMk/>
            <pc:sldMk cId="1914106532" sldId="2104"/>
            <ac:spMk id="148" creationId="{6C9200EE-5EA2-195B-AAC7-A8D55AD4D9B1}"/>
          </ac:spMkLst>
        </pc:spChg>
        <pc:spChg chg="mod">
          <ac:chgData name="RenjieZhao" userId="05b33a9d-2676-47ce-b507-a0a3aec2ffa9" providerId="ADAL" clId="{5BA80E42-B65C-499A-8720-9897E1365024}" dt="2023-04-18T00:59:21.275" v="1570" actId="164"/>
          <ac:spMkLst>
            <pc:docMk/>
            <pc:sldMk cId="1914106532" sldId="2104"/>
            <ac:spMk id="149" creationId="{1A907966-8460-3ECC-63F5-201ED6B25641}"/>
          </ac:spMkLst>
        </pc:spChg>
        <pc:spChg chg="mod">
          <ac:chgData name="RenjieZhao" userId="05b33a9d-2676-47ce-b507-a0a3aec2ffa9" providerId="ADAL" clId="{5BA80E42-B65C-499A-8720-9897E1365024}" dt="2023-04-18T00:59:21.275" v="1570" actId="164"/>
          <ac:spMkLst>
            <pc:docMk/>
            <pc:sldMk cId="1914106532" sldId="2104"/>
            <ac:spMk id="150" creationId="{72AECB44-9B8E-3F1D-645F-DA1C168CB58D}"/>
          </ac:spMkLst>
        </pc:spChg>
        <pc:spChg chg="mod">
          <ac:chgData name="RenjieZhao" userId="05b33a9d-2676-47ce-b507-a0a3aec2ffa9" providerId="ADAL" clId="{5BA80E42-B65C-499A-8720-9897E1365024}" dt="2023-04-18T00:59:21.275" v="1570" actId="164"/>
          <ac:spMkLst>
            <pc:docMk/>
            <pc:sldMk cId="1914106532" sldId="2104"/>
            <ac:spMk id="151" creationId="{5F1A5B9B-DDD9-0552-702A-65270BF4CE86}"/>
          </ac:spMkLst>
        </pc:spChg>
        <pc:spChg chg="mod">
          <ac:chgData name="RenjieZhao" userId="05b33a9d-2676-47ce-b507-a0a3aec2ffa9" providerId="ADAL" clId="{5BA80E42-B65C-499A-8720-9897E1365024}" dt="2023-04-18T00:59:21.275" v="1570" actId="164"/>
          <ac:spMkLst>
            <pc:docMk/>
            <pc:sldMk cId="1914106532" sldId="2104"/>
            <ac:spMk id="152" creationId="{41BC3EB7-09C3-3233-91C6-A025BE973C9A}"/>
          </ac:spMkLst>
        </pc:spChg>
        <pc:spChg chg="mod">
          <ac:chgData name="RenjieZhao" userId="05b33a9d-2676-47ce-b507-a0a3aec2ffa9" providerId="ADAL" clId="{5BA80E42-B65C-499A-8720-9897E1365024}" dt="2023-04-18T00:59:21.275" v="1570" actId="164"/>
          <ac:spMkLst>
            <pc:docMk/>
            <pc:sldMk cId="1914106532" sldId="2104"/>
            <ac:spMk id="153" creationId="{016A946E-13A4-58A5-FC67-4FDF93ADCCFD}"/>
          </ac:spMkLst>
        </pc:spChg>
        <pc:spChg chg="mod">
          <ac:chgData name="RenjieZhao" userId="05b33a9d-2676-47ce-b507-a0a3aec2ffa9" providerId="ADAL" clId="{5BA80E42-B65C-499A-8720-9897E1365024}" dt="2023-04-18T00:59:21.275" v="1570" actId="164"/>
          <ac:spMkLst>
            <pc:docMk/>
            <pc:sldMk cId="1914106532" sldId="2104"/>
            <ac:spMk id="154" creationId="{D3BDCEA5-5592-A7A5-D0B7-72AE8F23F969}"/>
          </ac:spMkLst>
        </pc:spChg>
        <pc:spChg chg="mod">
          <ac:chgData name="RenjieZhao" userId="05b33a9d-2676-47ce-b507-a0a3aec2ffa9" providerId="ADAL" clId="{5BA80E42-B65C-499A-8720-9897E1365024}" dt="2023-04-18T00:59:21.275" v="1570" actId="164"/>
          <ac:spMkLst>
            <pc:docMk/>
            <pc:sldMk cId="1914106532" sldId="2104"/>
            <ac:spMk id="155" creationId="{E34B5C2F-330D-E9A1-0820-F9D27C0F871F}"/>
          </ac:spMkLst>
        </pc:spChg>
        <pc:spChg chg="mod">
          <ac:chgData name="RenjieZhao" userId="05b33a9d-2676-47ce-b507-a0a3aec2ffa9" providerId="ADAL" clId="{5BA80E42-B65C-499A-8720-9897E1365024}" dt="2023-04-18T00:59:21.275" v="1570" actId="164"/>
          <ac:spMkLst>
            <pc:docMk/>
            <pc:sldMk cId="1914106532" sldId="2104"/>
            <ac:spMk id="156" creationId="{EBB29FA7-41F9-59DD-8D61-E4D3C98F2821}"/>
          </ac:spMkLst>
        </pc:spChg>
        <pc:spChg chg="mod">
          <ac:chgData name="RenjieZhao" userId="05b33a9d-2676-47ce-b507-a0a3aec2ffa9" providerId="ADAL" clId="{5BA80E42-B65C-499A-8720-9897E1365024}" dt="2023-04-18T00:59:21.275" v="1570" actId="164"/>
          <ac:spMkLst>
            <pc:docMk/>
            <pc:sldMk cId="1914106532" sldId="2104"/>
            <ac:spMk id="157" creationId="{DBF76414-0BFF-4045-3677-54D2D05B9D0B}"/>
          </ac:spMkLst>
        </pc:spChg>
        <pc:spChg chg="mod">
          <ac:chgData name="RenjieZhao" userId="05b33a9d-2676-47ce-b507-a0a3aec2ffa9" providerId="ADAL" clId="{5BA80E42-B65C-499A-8720-9897E1365024}" dt="2023-04-18T00:59:21.275" v="1570" actId="164"/>
          <ac:spMkLst>
            <pc:docMk/>
            <pc:sldMk cId="1914106532" sldId="2104"/>
            <ac:spMk id="158" creationId="{E62F5D8A-217D-6B65-A031-7CEEE81357E5}"/>
          </ac:spMkLst>
        </pc:spChg>
        <pc:spChg chg="mod">
          <ac:chgData name="RenjieZhao" userId="05b33a9d-2676-47ce-b507-a0a3aec2ffa9" providerId="ADAL" clId="{5BA80E42-B65C-499A-8720-9897E1365024}" dt="2023-04-18T00:59:21.275" v="1570" actId="164"/>
          <ac:spMkLst>
            <pc:docMk/>
            <pc:sldMk cId="1914106532" sldId="2104"/>
            <ac:spMk id="159" creationId="{B7174D26-3F59-303C-3DA4-597B06DDB998}"/>
          </ac:spMkLst>
        </pc:spChg>
        <pc:spChg chg="mod">
          <ac:chgData name="RenjieZhao" userId="05b33a9d-2676-47ce-b507-a0a3aec2ffa9" providerId="ADAL" clId="{5BA80E42-B65C-499A-8720-9897E1365024}" dt="2023-04-18T00:59:21.275" v="1570" actId="164"/>
          <ac:spMkLst>
            <pc:docMk/>
            <pc:sldMk cId="1914106532" sldId="2104"/>
            <ac:spMk id="160" creationId="{70C7FE42-E79E-56FB-BDB4-56BEE30A3B15}"/>
          </ac:spMkLst>
        </pc:spChg>
        <pc:spChg chg="mod">
          <ac:chgData name="RenjieZhao" userId="05b33a9d-2676-47ce-b507-a0a3aec2ffa9" providerId="ADAL" clId="{5BA80E42-B65C-499A-8720-9897E1365024}" dt="2023-04-18T00:59:21.275" v="1570" actId="164"/>
          <ac:spMkLst>
            <pc:docMk/>
            <pc:sldMk cId="1914106532" sldId="2104"/>
            <ac:spMk id="161" creationId="{254423CC-4218-4DE0-4011-7DB900D7E1DC}"/>
          </ac:spMkLst>
        </pc:spChg>
        <pc:spChg chg="mod">
          <ac:chgData name="RenjieZhao" userId="05b33a9d-2676-47ce-b507-a0a3aec2ffa9" providerId="ADAL" clId="{5BA80E42-B65C-499A-8720-9897E1365024}" dt="2023-04-18T00:59:21.275" v="1570" actId="164"/>
          <ac:spMkLst>
            <pc:docMk/>
            <pc:sldMk cId="1914106532" sldId="2104"/>
            <ac:spMk id="162" creationId="{52BED028-E036-AD57-A4F7-8FAB51C239E4}"/>
          </ac:spMkLst>
        </pc:spChg>
        <pc:spChg chg="mod">
          <ac:chgData name="RenjieZhao" userId="05b33a9d-2676-47ce-b507-a0a3aec2ffa9" providerId="ADAL" clId="{5BA80E42-B65C-499A-8720-9897E1365024}" dt="2023-04-18T00:59:21.275" v="1570" actId="164"/>
          <ac:spMkLst>
            <pc:docMk/>
            <pc:sldMk cId="1914106532" sldId="2104"/>
            <ac:spMk id="163" creationId="{11DD7E30-A850-11EE-117E-CB93B162EDCC}"/>
          </ac:spMkLst>
        </pc:spChg>
        <pc:spChg chg="mod">
          <ac:chgData name="RenjieZhao" userId="05b33a9d-2676-47ce-b507-a0a3aec2ffa9" providerId="ADAL" clId="{5BA80E42-B65C-499A-8720-9897E1365024}" dt="2023-04-18T00:59:21.275" v="1570" actId="164"/>
          <ac:spMkLst>
            <pc:docMk/>
            <pc:sldMk cId="1914106532" sldId="2104"/>
            <ac:spMk id="164" creationId="{0E22B0DE-6314-02F2-32C6-23F493B0DB9E}"/>
          </ac:spMkLst>
        </pc:spChg>
        <pc:spChg chg="mod">
          <ac:chgData name="RenjieZhao" userId="05b33a9d-2676-47ce-b507-a0a3aec2ffa9" providerId="ADAL" clId="{5BA80E42-B65C-499A-8720-9897E1365024}" dt="2023-04-18T00:59:21.275" v="1570" actId="164"/>
          <ac:spMkLst>
            <pc:docMk/>
            <pc:sldMk cId="1914106532" sldId="2104"/>
            <ac:spMk id="166" creationId="{18BF1588-0B7F-E2FB-BB86-819D42EBAB17}"/>
          </ac:spMkLst>
        </pc:spChg>
        <pc:spChg chg="mod">
          <ac:chgData name="RenjieZhao" userId="05b33a9d-2676-47ce-b507-a0a3aec2ffa9" providerId="ADAL" clId="{5BA80E42-B65C-499A-8720-9897E1365024}" dt="2023-04-18T00:59:21.275" v="1570" actId="164"/>
          <ac:spMkLst>
            <pc:docMk/>
            <pc:sldMk cId="1914106532" sldId="2104"/>
            <ac:spMk id="167" creationId="{AF967DC1-2F95-438B-8908-C421834089FB}"/>
          </ac:spMkLst>
        </pc:spChg>
        <pc:spChg chg="mod">
          <ac:chgData name="RenjieZhao" userId="05b33a9d-2676-47ce-b507-a0a3aec2ffa9" providerId="ADAL" clId="{5BA80E42-B65C-499A-8720-9897E1365024}" dt="2023-04-18T00:59:21.275" v="1570" actId="164"/>
          <ac:spMkLst>
            <pc:docMk/>
            <pc:sldMk cId="1914106532" sldId="2104"/>
            <ac:spMk id="168" creationId="{E9466D56-E11A-B9CF-A4BE-0E8963B598CB}"/>
          </ac:spMkLst>
        </pc:spChg>
        <pc:spChg chg="mod">
          <ac:chgData name="RenjieZhao" userId="05b33a9d-2676-47ce-b507-a0a3aec2ffa9" providerId="ADAL" clId="{5BA80E42-B65C-499A-8720-9897E1365024}" dt="2023-04-18T00:59:21.275" v="1570" actId="164"/>
          <ac:spMkLst>
            <pc:docMk/>
            <pc:sldMk cId="1914106532" sldId="2104"/>
            <ac:spMk id="169" creationId="{FC7F86C9-F4C7-F97A-3F5B-9955CA87A236}"/>
          </ac:spMkLst>
        </pc:spChg>
        <pc:spChg chg="mod">
          <ac:chgData name="RenjieZhao" userId="05b33a9d-2676-47ce-b507-a0a3aec2ffa9" providerId="ADAL" clId="{5BA80E42-B65C-499A-8720-9897E1365024}" dt="2023-04-18T00:59:21.275" v="1570" actId="164"/>
          <ac:spMkLst>
            <pc:docMk/>
            <pc:sldMk cId="1914106532" sldId="2104"/>
            <ac:spMk id="170" creationId="{9E81A3D2-E570-61AE-C1BE-1869ED162FE0}"/>
          </ac:spMkLst>
        </pc:spChg>
        <pc:spChg chg="mod">
          <ac:chgData name="RenjieZhao" userId="05b33a9d-2676-47ce-b507-a0a3aec2ffa9" providerId="ADAL" clId="{5BA80E42-B65C-499A-8720-9897E1365024}" dt="2023-04-18T00:59:21.275" v="1570" actId="164"/>
          <ac:spMkLst>
            <pc:docMk/>
            <pc:sldMk cId="1914106532" sldId="2104"/>
            <ac:spMk id="171" creationId="{33133B31-FC55-D243-507B-405949AEA8E0}"/>
          </ac:spMkLst>
        </pc:spChg>
        <pc:spChg chg="mod">
          <ac:chgData name="RenjieZhao" userId="05b33a9d-2676-47ce-b507-a0a3aec2ffa9" providerId="ADAL" clId="{5BA80E42-B65C-499A-8720-9897E1365024}" dt="2023-04-18T00:59:21.275" v="1570" actId="164"/>
          <ac:spMkLst>
            <pc:docMk/>
            <pc:sldMk cId="1914106532" sldId="2104"/>
            <ac:spMk id="172" creationId="{B3499032-30BA-48DB-0074-F03F39348191}"/>
          </ac:spMkLst>
        </pc:spChg>
        <pc:spChg chg="mod">
          <ac:chgData name="RenjieZhao" userId="05b33a9d-2676-47ce-b507-a0a3aec2ffa9" providerId="ADAL" clId="{5BA80E42-B65C-499A-8720-9897E1365024}" dt="2023-04-18T00:59:21.275" v="1570" actId="164"/>
          <ac:spMkLst>
            <pc:docMk/>
            <pc:sldMk cId="1914106532" sldId="2104"/>
            <ac:spMk id="173" creationId="{398502D6-9816-4067-4CE4-34E55CD9BDF6}"/>
          </ac:spMkLst>
        </pc:spChg>
        <pc:spChg chg="mod">
          <ac:chgData name="RenjieZhao" userId="05b33a9d-2676-47ce-b507-a0a3aec2ffa9" providerId="ADAL" clId="{5BA80E42-B65C-499A-8720-9897E1365024}" dt="2023-04-18T00:59:21.275" v="1570" actId="164"/>
          <ac:spMkLst>
            <pc:docMk/>
            <pc:sldMk cId="1914106532" sldId="2104"/>
            <ac:spMk id="174" creationId="{62B3A519-7019-BD79-90BB-0D3374CBA401}"/>
          </ac:spMkLst>
        </pc:spChg>
        <pc:spChg chg="mod">
          <ac:chgData name="RenjieZhao" userId="05b33a9d-2676-47ce-b507-a0a3aec2ffa9" providerId="ADAL" clId="{5BA80E42-B65C-499A-8720-9897E1365024}" dt="2023-04-18T00:59:21.275" v="1570" actId="164"/>
          <ac:spMkLst>
            <pc:docMk/>
            <pc:sldMk cId="1914106532" sldId="2104"/>
            <ac:spMk id="175" creationId="{AF2A570F-10FF-8503-49F2-55FA5C91D1F8}"/>
          </ac:spMkLst>
        </pc:spChg>
        <pc:spChg chg="mod">
          <ac:chgData name="RenjieZhao" userId="05b33a9d-2676-47ce-b507-a0a3aec2ffa9" providerId="ADAL" clId="{5BA80E42-B65C-499A-8720-9897E1365024}" dt="2023-04-18T00:59:21.275" v="1570" actId="164"/>
          <ac:spMkLst>
            <pc:docMk/>
            <pc:sldMk cId="1914106532" sldId="2104"/>
            <ac:spMk id="176" creationId="{053E6D73-20C0-AD44-F3F6-A415E41D7918}"/>
          </ac:spMkLst>
        </pc:spChg>
        <pc:spChg chg="mod">
          <ac:chgData name="RenjieZhao" userId="05b33a9d-2676-47ce-b507-a0a3aec2ffa9" providerId="ADAL" clId="{5BA80E42-B65C-499A-8720-9897E1365024}" dt="2023-04-18T00:59:21.275" v="1570" actId="164"/>
          <ac:spMkLst>
            <pc:docMk/>
            <pc:sldMk cId="1914106532" sldId="2104"/>
            <ac:spMk id="177" creationId="{38FD7748-EE6B-EA1C-3C58-62466BC2F149}"/>
          </ac:spMkLst>
        </pc:spChg>
        <pc:spChg chg="mod">
          <ac:chgData name="RenjieZhao" userId="05b33a9d-2676-47ce-b507-a0a3aec2ffa9" providerId="ADAL" clId="{5BA80E42-B65C-499A-8720-9897E1365024}" dt="2023-04-18T00:59:21.275" v="1570" actId="164"/>
          <ac:spMkLst>
            <pc:docMk/>
            <pc:sldMk cId="1914106532" sldId="2104"/>
            <ac:spMk id="178" creationId="{0FF12B9A-717B-C331-1965-0A99E5B74520}"/>
          </ac:spMkLst>
        </pc:spChg>
        <pc:spChg chg="mod">
          <ac:chgData name="RenjieZhao" userId="05b33a9d-2676-47ce-b507-a0a3aec2ffa9" providerId="ADAL" clId="{5BA80E42-B65C-499A-8720-9897E1365024}" dt="2023-04-18T00:59:21.275" v="1570" actId="164"/>
          <ac:spMkLst>
            <pc:docMk/>
            <pc:sldMk cId="1914106532" sldId="2104"/>
            <ac:spMk id="179" creationId="{C328F195-9948-DEA2-91C3-6747F94EA7CB}"/>
          </ac:spMkLst>
        </pc:spChg>
        <pc:spChg chg="mod">
          <ac:chgData name="RenjieZhao" userId="05b33a9d-2676-47ce-b507-a0a3aec2ffa9" providerId="ADAL" clId="{5BA80E42-B65C-499A-8720-9897E1365024}" dt="2023-04-18T00:59:21.275" v="1570" actId="164"/>
          <ac:spMkLst>
            <pc:docMk/>
            <pc:sldMk cId="1914106532" sldId="2104"/>
            <ac:spMk id="180" creationId="{D84F4EDC-A475-7D4E-BC8E-02F2731ABCDE}"/>
          </ac:spMkLst>
        </pc:spChg>
        <pc:spChg chg="add del">
          <ac:chgData name="RenjieZhao" userId="05b33a9d-2676-47ce-b507-a0a3aec2ffa9" providerId="ADAL" clId="{5BA80E42-B65C-499A-8720-9897E1365024}" dt="2023-04-18T01:02:30.278" v="1610" actId="478"/>
          <ac:spMkLst>
            <pc:docMk/>
            <pc:sldMk cId="1914106532" sldId="2104"/>
            <ac:spMk id="181" creationId="{8050DF70-984A-7B25-9DE6-962C8E812072}"/>
          </ac:spMkLst>
        </pc:spChg>
        <pc:spChg chg="add del">
          <ac:chgData name="RenjieZhao" userId="05b33a9d-2676-47ce-b507-a0a3aec2ffa9" providerId="ADAL" clId="{5BA80E42-B65C-499A-8720-9897E1365024}" dt="2023-04-18T01:02:30.278" v="1610" actId="478"/>
          <ac:spMkLst>
            <pc:docMk/>
            <pc:sldMk cId="1914106532" sldId="2104"/>
            <ac:spMk id="182" creationId="{973E746C-41D2-1389-E7AE-980406D96CCE}"/>
          </ac:spMkLst>
        </pc:spChg>
        <pc:spChg chg="mod">
          <ac:chgData name="RenjieZhao" userId="05b33a9d-2676-47ce-b507-a0a3aec2ffa9" providerId="ADAL" clId="{5BA80E42-B65C-499A-8720-9897E1365024}" dt="2023-04-18T01:09:58.967" v="1775" actId="1076"/>
          <ac:spMkLst>
            <pc:docMk/>
            <pc:sldMk cId="1914106532" sldId="2104"/>
            <ac:spMk id="183" creationId="{FD358073-C1FB-E8DC-06AC-A0C7D30D5E96}"/>
          </ac:spMkLst>
        </pc:spChg>
        <pc:spChg chg="mod">
          <ac:chgData name="RenjieZhao" userId="05b33a9d-2676-47ce-b507-a0a3aec2ffa9" providerId="ADAL" clId="{5BA80E42-B65C-499A-8720-9897E1365024}" dt="2023-04-18T01:09:58.967" v="1775" actId="1076"/>
          <ac:spMkLst>
            <pc:docMk/>
            <pc:sldMk cId="1914106532" sldId="2104"/>
            <ac:spMk id="184" creationId="{204525C0-4A7D-EB45-3F6D-AF3E33996250}"/>
          </ac:spMkLst>
        </pc:spChg>
        <pc:spChg chg="mod">
          <ac:chgData name="RenjieZhao" userId="05b33a9d-2676-47ce-b507-a0a3aec2ffa9" providerId="ADAL" clId="{5BA80E42-B65C-499A-8720-9897E1365024}" dt="2023-04-18T01:09:58.967" v="1775" actId="1076"/>
          <ac:spMkLst>
            <pc:docMk/>
            <pc:sldMk cId="1914106532" sldId="2104"/>
            <ac:spMk id="185" creationId="{6C71BBF7-CF26-CCDA-88F7-8B584EBE1635}"/>
          </ac:spMkLst>
        </pc:spChg>
        <pc:spChg chg="mod">
          <ac:chgData name="RenjieZhao" userId="05b33a9d-2676-47ce-b507-a0a3aec2ffa9" providerId="ADAL" clId="{5BA80E42-B65C-499A-8720-9897E1365024}" dt="2023-04-18T01:00:42.199" v="1594" actId="1036"/>
          <ac:spMkLst>
            <pc:docMk/>
            <pc:sldMk cId="1914106532" sldId="2104"/>
            <ac:spMk id="186" creationId="{23DBD018-1B69-78B9-05BC-9B1DCA4892D0}"/>
          </ac:spMkLst>
        </pc:spChg>
        <pc:spChg chg="mod">
          <ac:chgData name="RenjieZhao" userId="05b33a9d-2676-47ce-b507-a0a3aec2ffa9" providerId="ADAL" clId="{5BA80E42-B65C-499A-8720-9897E1365024}" dt="2023-04-18T00:58:38.950" v="1568" actId="164"/>
          <ac:spMkLst>
            <pc:docMk/>
            <pc:sldMk cId="1914106532" sldId="2104"/>
            <ac:spMk id="187" creationId="{0B745A1F-4DD8-2FBD-4107-5DED77D752C2}"/>
          </ac:spMkLst>
        </pc:spChg>
        <pc:spChg chg="mod">
          <ac:chgData name="RenjieZhao" userId="05b33a9d-2676-47ce-b507-a0a3aec2ffa9" providerId="ADAL" clId="{5BA80E42-B65C-499A-8720-9897E1365024}" dt="2023-04-18T00:58:38.950" v="1568" actId="164"/>
          <ac:spMkLst>
            <pc:docMk/>
            <pc:sldMk cId="1914106532" sldId="2104"/>
            <ac:spMk id="188" creationId="{73E6AFAA-885F-60BA-5B8E-50B1FE5B136B}"/>
          </ac:spMkLst>
        </pc:spChg>
        <pc:spChg chg="mod">
          <ac:chgData name="RenjieZhao" userId="05b33a9d-2676-47ce-b507-a0a3aec2ffa9" providerId="ADAL" clId="{5BA80E42-B65C-499A-8720-9897E1365024}" dt="2023-04-18T00:58:38.950" v="1568" actId="164"/>
          <ac:spMkLst>
            <pc:docMk/>
            <pc:sldMk cId="1914106532" sldId="2104"/>
            <ac:spMk id="189" creationId="{718FF8D1-ECD2-6220-FB81-0F0280E56582}"/>
          </ac:spMkLst>
        </pc:spChg>
        <pc:spChg chg="mod">
          <ac:chgData name="RenjieZhao" userId="05b33a9d-2676-47ce-b507-a0a3aec2ffa9" providerId="ADAL" clId="{5BA80E42-B65C-499A-8720-9897E1365024}" dt="2023-04-18T00:58:38.950" v="1568" actId="164"/>
          <ac:spMkLst>
            <pc:docMk/>
            <pc:sldMk cId="1914106532" sldId="2104"/>
            <ac:spMk id="190" creationId="{E3C3D528-AE48-8852-04EC-DCA41B844A0C}"/>
          </ac:spMkLst>
        </pc:spChg>
        <pc:spChg chg="mod">
          <ac:chgData name="RenjieZhao" userId="05b33a9d-2676-47ce-b507-a0a3aec2ffa9" providerId="ADAL" clId="{5BA80E42-B65C-499A-8720-9897E1365024}" dt="2023-04-18T00:58:38.950" v="1568" actId="164"/>
          <ac:spMkLst>
            <pc:docMk/>
            <pc:sldMk cId="1914106532" sldId="2104"/>
            <ac:spMk id="191" creationId="{E6756CC2-590F-B9B6-ADC0-DF4D2D85F96C}"/>
          </ac:spMkLst>
        </pc:spChg>
        <pc:spChg chg="add del mod">
          <ac:chgData name="RenjieZhao" userId="05b33a9d-2676-47ce-b507-a0a3aec2ffa9" providerId="ADAL" clId="{5BA80E42-B65C-499A-8720-9897E1365024}" dt="2023-04-18T16:29:17.163" v="6489" actId="478"/>
          <ac:spMkLst>
            <pc:docMk/>
            <pc:sldMk cId="1914106532" sldId="2104"/>
            <ac:spMk id="1029" creationId="{3B989DEF-88EB-99C5-6D15-81E20FF2DF00}"/>
          </ac:spMkLst>
        </pc:spChg>
        <pc:spChg chg="del">
          <ac:chgData name="RenjieZhao" userId="05b33a9d-2676-47ce-b507-a0a3aec2ffa9" providerId="ADAL" clId="{5BA80E42-B65C-499A-8720-9897E1365024}" dt="2023-04-18T02:27:48.344" v="3179" actId="478"/>
          <ac:spMkLst>
            <pc:docMk/>
            <pc:sldMk cId="1914106532" sldId="2104"/>
            <ac:spMk id="1030" creationId="{464450D3-7845-AFCB-715D-F8884FBB9435}"/>
          </ac:spMkLst>
        </pc:spChg>
        <pc:spChg chg="add del mod">
          <ac:chgData name="RenjieZhao" userId="05b33a9d-2676-47ce-b507-a0a3aec2ffa9" providerId="ADAL" clId="{5BA80E42-B65C-499A-8720-9897E1365024}" dt="2023-04-18T16:29:17.163" v="6489" actId="478"/>
          <ac:spMkLst>
            <pc:docMk/>
            <pc:sldMk cId="1914106532" sldId="2104"/>
            <ac:spMk id="1049" creationId="{F8D98C08-EA7B-A041-2790-5EC1733CB6A1}"/>
          </ac:spMkLst>
        </pc:spChg>
        <pc:spChg chg="add del mod">
          <ac:chgData name="RenjieZhao" userId="05b33a9d-2676-47ce-b507-a0a3aec2ffa9" providerId="ADAL" clId="{5BA80E42-B65C-499A-8720-9897E1365024}" dt="2023-04-18T16:29:17.163" v="6489" actId="478"/>
          <ac:spMkLst>
            <pc:docMk/>
            <pc:sldMk cId="1914106532" sldId="2104"/>
            <ac:spMk id="1050" creationId="{9127078D-37F4-ED7E-583B-A34AC0FD7A11}"/>
          </ac:spMkLst>
        </pc:spChg>
        <pc:spChg chg="add del mod">
          <ac:chgData name="RenjieZhao" userId="05b33a9d-2676-47ce-b507-a0a3aec2ffa9" providerId="ADAL" clId="{5BA80E42-B65C-499A-8720-9897E1365024}" dt="2023-04-18T16:29:17.163" v="6489" actId="478"/>
          <ac:spMkLst>
            <pc:docMk/>
            <pc:sldMk cId="1914106532" sldId="2104"/>
            <ac:spMk id="1052" creationId="{D8123007-5393-D3CF-F6E8-D7D74C779E89}"/>
          </ac:spMkLst>
        </pc:spChg>
        <pc:spChg chg="add del mod">
          <ac:chgData name="RenjieZhao" userId="05b33a9d-2676-47ce-b507-a0a3aec2ffa9" providerId="ADAL" clId="{5BA80E42-B65C-499A-8720-9897E1365024}" dt="2023-04-18T16:29:16.958" v="6488"/>
          <ac:spMkLst>
            <pc:docMk/>
            <pc:sldMk cId="1914106532" sldId="2104"/>
            <ac:spMk id="1054" creationId="{C4FC01AC-717C-EA24-37A1-FF03EE6E4D58}"/>
          </ac:spMkLst>
        </pc:spChg>
        <pc:spChg chg="mod">
          <ac:chgData name="RenjieZhao" userId="05b33a9d-2676-47ce-b507-a0a3aec2ffa9" providerId="ADAL" clId="{5BA80E42-B65C-499A-8720-9897E1365024}" dt="2023-04-18T01:09:58.967" v="1775" actId="1076"/>
          <ac:spMkLst>
            <pc:docMk/>
            <pc:sldMk cId="1914106532" sldId="2104"/>
            <ac:spMk id="1068" creationId="{4F391A58-321F-64A6-694F-1B433F5F532D}"/>
          </ac:spMkLst>
        </pc:spChg>
        <pc:spChg chg="mod">
          <ac:chgData name="RenjieZhao" userId="05b33a9d-2676-47ce-b507-a0a3aec2ffa9" providerId="ADAL" clId="{5BA80E42-B65C-499A-8720-9897E1365024}" dt="2023-04-18T01:09:58.967" v="1775" actId="1076"/>
          <ac:spMkLst>
            <pc:docMk/>
            <pc:sldMk cId="1914106532" sldId="2104"/>
            <ac:spMk id="1069" creationId="{DBEF694A-BDE0-7AB2-7581-7686B09D0F1F}"/>
          </ac:spMkLst>
        </pc:spChg>
        <pc:spChg chg="mod">
          <ac:chgData name="RenjieZhao" userId="05b33a9d-2676-47ce-b507-a0a3aec2ffa9" providerId="ADAL" clId="{5BA80E42-B65C-499A-8720-9897E1365024}" dt="2023-04-18T01:09:58.967" v="1775" actId="1076"/>
          <ac:spMkLst>
            <pc:docMk/>
            <pc:sldMk cId="1914106532" sldId="2104"/>
            <ac:spMk id="1070" creationId="{40DB9AF0-6D3F-1C4B-D53F-1793DF30D0CD}"/>
          </ac:spMkLst>
        </pc:spChg>
        <pc:spChg chg="mod">
          <ac:chgData name="RenjieZhao" userId="05b33a9d-2676-47ce-b507-a0a3aec2ffa9" providerId="ADAL" clId="{5BA80E42-B65C-499A-8720-9897E1365024}" dt="2023-04-18T01:00:42.199" v="1594" actId="1036"/>
          <ac:spMkLst>
            <pc:docMk/>
            <pc:sldMk cId="1914106532" sldId="2104"/>
            <ac:spMk id="1071" creationId="{DE560FD2-7403-6CD1-3B6F-71C7C60C35E0}"/>
          </ac:spMkLst>
        </pc:spChg>
        <pc:spChg chg="mod">
          <ac:chgData name="RenjieZhao" userId="05b33a9d-2676-47ce-b507-a0a3aec2ffa9" providerId="ADAL" clId="{5BA80E42-B65C-499A-8720-9897E1365024}" dt="2023-04-18T01:00:28.257" v="1589" actId="164"/>
          <ac:spMkLst>
            <pc:docMk/>
            <pc:sldMk cId="1914106532" sldId="2104"/>
            <ac:spMk id="1072" creationId="{B0085132-6D0F-B30B-24C1-CF7AD428FEB9}"/>
          </ac:spMkLst>
        </pc:spChg>
        <pc:spChg chg="mod">
          <ac:chgData name="RenjieZhao" userId="05b33a9d-2676-47ce-b507-a0a3aec2ffa9" providerId="ADAL" clId="{5BA80E42-B65C-499A-8720-9897E1365024}" dt="2023-04-18T01:00:28.257" v="1589" actId="164"/>
          <ac:spMkLst>
            <pc:docMk/>
            <pc:sldMk cId="1914106532" sldId="2104"/>
            <ac:spMk id="1073" creationId="{4CF6A7FF-0910-6FBC-DBE8-2DDEE366F511}"/>
          </ac:spMkLst>
        </pc:spChg>
        <pc:spChg chg="mod">
          <ac:chgData name="RenjieZhao" userId="05b33a9d-2676-47ce-b507-a0a3aec2ffa9" providerId="ADAL" clId="{5BA80E42-B65C-499A-8720-9897E1365024}" dt="2023-04-18T01:00:28.257" v="1589" actId="164"/>
          <ac:spMkLst>
            <pc:docMk/>
            <pc:sldMk cId="1914106532" sldId="2104"/>
            <ac:spMk id="1074" creationId="{C0D87FFF-66C8-C443-5B41-1B07D27B41CC}"/>
          </ac:spMkLst>
        </pc:spChg>
        <pc:spChg chg="mod">
          <ac:chgData name="RenjieZhao" userId="05b33a9d-2676-47ce-b507-a0a3aec2ffa9" providerId="ADAL" clId="{5BA80E42-B65C-499A-8720-9897E1365024}" dt="2023-04-18T01:00:28.257" v="1589" actId="164"/>
          <ac:spMkLst>
            <pc:docMk/>
            <pc:sldMk cId="1914106532" sldId="2104"/>
            <ac:spMk id="1075" creationId="{FAD77108-D1F7-2678-D58F-7570E43C0100}"/>
          </ac:spMkLst>
        </pc:spChg>
        <pc:spChg chg="mod">
          <ac:chgData name="RenjieZhao" userId="05b33a9d-2676-47ce-b507-a0a3aec2ffa9" providerId="ADAL" clId="{5BA80E42-B65C-499A-8720-9897E1365024}" dt="2023-04-18T01:00:28.257" v="1589" actId="164"/>
          <ac:spMkLst>
            <pc:docMk/>
            <pc:sldMk cId="1914106532" sldId="2104"/>
            <ac:spMk id="1076" creationId="{82F8F24F-E4F2-A66B-31BA-6377DF26C116}"/>
          </ac:spMkLst>
        </pc:spChg>
        <pc:spChg chg="mod">
          <ac:chgData name="RenjieZhao" userId="05b33a9d-2676-47ce-b507-a0a3aec2ffa9" providerId="ADAL" clId="{5BA80E42-B65C-499A-8720-9897E1365024}" dt="2023-04-18T01:00:28.257" v="1589" actId="164"/>
          <ac:spMkLst>
            <pc:docMk/>
            <pc:sldMk cId="1914106532" sldId="2104"/>
            <ac:spMk id="1077" creationId="{9768DB05-3694-C1FE-57AC-2D453205F7DC}"/>
          </ac:spMkLst>
        </pc:spChg>
        <pc:spChg chg="mod">
          <ac:chgData name="RenjieZhao" userId="05b33a9d-2676-47ce-b507-a0a3aec2ffa9" providerId="ADAL" clId="{5BA80E42-B65C-499A-8720-9897E1365024}" dt="2023-04-18T01:00:28.257" v="1589" actId="164"/>
          <ac:spMkLst>
            <pc:docMk/>
            <pc:sldMk cId="1914106532" sldId="2104"/>
            <ac:spMk id="1078" creationId="{8AE5D680-A4B4-1028-10DD-16E5F1BA6795}"/>
          </ac:spMkLst>
        </pc:spChg>
        <pc:spChg chg="mod">
          <ac:chgData name="RenjieZhao" userId="05b33a9d-2676-47ce-b507-a0a3aec2ffa9" providerId="ADAL" clId="{5BA80E42-B65C-499A-8720-9897E1365024}" dt="2023-04-18T01:00:28.257" v="1589" actId="164"/>
          <ac:spMkLst>
            <pc:docMk/>
            <pc:sldMk cId="1914106532" sldId="2104"/>
            <ac:spMk id="1079" creationId="{5C9370D6-176A-8E26-0D04-C157D2141A42}"/>
          </ac:spMkLst>
        </pc:spChg>
        <pc:spChg chg="mod">
          <ac:chgData name="RenjieZhao" userId="05b33a9d-2676-47ce-b507-a0a3aec2ffa9" providerId="ADAL" clId="{5BA80E42-B65C-499A-8720-9897E1365024}" dt="2023-04-18T01:00:28.257" v="1589" actId="164"/>
          <ac:spMkLst>
            <pc:docMk/>
            <pc:sldMk cId="1914106532" sldId="2104"/>
            <ac:spMk id="1080" creationId="{96C66429-CA64-14C2-ECB4-E1FA343E41AF}"/>
          </ac:spMkLst>
        </pc:spChg>
        <pc:spChg chg="mod">
          <ac:chgData name="RenjieZhao" userId="05b33a9d-2676-47ce-b507-a0a3aec2ffa9" providerId="ADAL" clId="{5BA80E42-B65C-499A-8720-9897E1365024}" dt="2023-04-18T01:00:28.257" v="1589" actId="164"/>
          <ac:spMkLst>
            <pc:docMk/>
            <pc:sldMk cId="1914106532" sldId="2104"/>
            <ac:spMk id="1081" creationId="{CDE54716-92E0-5FEA-A7BB-EE8FDD38211C}"/>
          </ac:spMkLst>
        </pc:spChg>
        <pc:spChg chg="mod">
          <ac:chgData name="RenjieZhao" userId="05b33a9d-2676-47ce-b507-a0a3aec2ffa9" providerId="ADAL" clId="{5BA80E42-B65C-499A-8720-9897E1365024}" dt="2023-04-18T01:00:28.257" v="1589" actId="164"/>
          <ac:spMkLst>
            <pc:docMk/>
            <pc:sldMk cId="1914106532" sldId="2104"/>
            <ac:spMk id="1082" creationId="{204FEB72-84E2-140F-86EE-971363D5F704}"/>
          </ac:spMkLst>
        </pc:spChg>
        <pc:spChg chg="mod">
          <ac:chgData name="RenjieZhao" userId="05b33a9d-2676-47ce-b507-a0a3aec2ffa9" providerId="ADAL" clId="{5BA80E42-B65C-499A-8720-9897E1365024}" dt="2023-04-18T01:00:28.257" v="1589" actId="164"/>
          <ac:spMkLst>
            <pc:docMk/>
            <pc:sldMk cId="1914106532" sldId="2104"/>
            <ac:spMk id="1083" creationId="{73527BE6-9451-B58E-E73C-55DF6D791790}"/>
          </ac:spMkLst>
        </pc:spChg>
        <pc:spChg chg="mod">
          <ac:chgData name="RenjieZhao" userId="05b33a9d-2676-47ce-b507-a0a3aec2ffa9" providerId="ADAL" clId="{5BA80E42-B65C-499A-8720-9897E1365024}" dt="2023-04-18T01:00:28.257" v="1589" actId="164"/>
          <ac:spMkLst>
            <pc:docMk/>
            <pc:sldMk cId="1914106532" sldId="2104"/>
            <ac:spMk id="1084" creationId="{B0D68934-5514-E6D6-F752-E82B2A3AE017}"/>
          </ac:spMkLst>
        </pc:spChg>
        <pc:spChg chg="mod">
          <ac:chgData name="RenjieZhao" userId="05b33a9d-2676-47ce-b507-a0a3aec2ffa9" providerId="ADAL" clId="{5BA80E42-B65C-499A-8720-9897E1365024}" dt="2023-04-18T01:00:28.257" v="1589" actId="164"/>
          <ac:spMkLst>
            <pc:docMk/>
            <pc:sldMk cId="1914106532" sldId="2104"/>
            <ac:spMk id="1085" creationId="{3F6C5507-3834-3C1A-1969-ACCD6BB883B0}"/>
          </ac:spMkLst>
        </pc:spChg>
        <pc:spChg chg="mod">
          <ac:chgData name="RenjieZhao" userId="05b33a9d-2676-47ce-b507-a0a3aec2ffa9" providerId="ADAL" clId="{5BA80E42-B65C-499A-8720-9897E1365024}" dt="2023-04-18T01:00:28.257" v="1589" actId="164"/>
          <ac:spMkLst>
            <pc:docMk/>
            <pc:sldMk cId="1914106532" sldId="2104"/>
            <ac:spMk id="1086" creationId="{4E91D3D6-17F7-7D5E-74A1-F4B6645FB4E2}"/>
          </ac:spMkLst>
        </pc:spChg>
        <pc:spChg chg="mod">
          <ac:chgData name="RenjieZhao" userId="05b33a9d-2676-47ce-b507-a0a3aec2ffa9" providerId="ADAL" clId="{5BA80E42-B65C-499A-8720-9897E1365024}" dt="2023-04-18T01:00:28.257" v="1589" actId="164"/>
          <ac:spMkLst>
            <pc:docMk/>
            <pc:sldMk cId="1914106532" sldId="2104"/>
            <ac:spMk id="1087" creationId="{01A191CF-05A1-7E9A-5F75-C8F194259B3C}"/>
          </ac:spMkLst>
        </pc:spChg>
        <pc:spChg chg="mod">
          <ac:chgData name="RenjieZhao" userId="05b33a9d-2676-47ce-b507-a0a3aec2ffa9" providerId="ADAL" clId="{5BA80E42-B65C-499A-8720-9897E1365024}" dt="2023-04-18T00:58:38.950" v="1568" actId="164"/>
          <ac:spMkLst>
            <pc:docMk/>
            <pc:sldMk cId="1914106532" sldId="2104"/>
            <ac:spMk id="1216" creationId="{FFC15AA0-447F-D7B4-878E-211E2D0E87FA}"/>
          </ac:spMkLst>
        </pc:spChg>
        <pc:spChg chg="mod">
          <ac:chgData name="RenjieZhao" userId="05b33a9d-2676-47ce-b507-a0a3aec2ffa9" providerId="ADAL" clId="{5BA80E42-B65C-499A-8720-9897E1365024}" dt="2023-04-18T00:58:38.950" v="1568" actId="164"/>
          <ac:spMkLst>
            <pc:docMk/>
            <pc:sldMk cId="1914106532" sldId="2104"/>
            <ac:spMk id="1217" creationId="{D2BF34E4-7505-F3CC-7832-82F93A503845}"/>
          </ac:spMkLst>
        </pc:spChg>
        <pc:spChg chg="mod">
          <ac:chgData name="RenjieZhao" userId="05b33a9d-2676-47ce-b507-a0a3aec2ffa9" providerId="ADAL" clId="{5BA80E42-B65C-499A-8720-9897E1365024}" dt="2023-04-18T00:58:38.950" v="1568" actId="164"/>
          <ac:spMkLst>
            <pc:docMk/>
            <pc:sldMk cId="1914106532" sldId="2104"/>
            <ac:spMk id="1218" creationId="{67D3F70C-DA0C-0C89-70BE-1FED34206FC3}"/>
          </ac:spMkLst>
        </pc:spChg>
        <pc:spChg chg="mod">
          <ac:chgData name="RenjieZhao" userId="05b33a9d-2676-47ce-b507-a0a3aec2ffa9" providerId="ADAL" clId="{5BA80E42-B65C-499A-8720-9897E1365024}" dt="2023-04-18T00:58:38.950" v="1568" actId="164"/>
          <ac:spMkLst>
            <pc:docMk/>
            <pc:sldMk cId="1914106532" sldId="2104"/>
            <ac:spMk id="1220" creationId="{CE585C0A-02AA-E1DB-98C4-4D202EE596F0}"/>
          </ac:spMkLst>
        </pc:spChg>
        <pc:spChg chg="mod">
          <ac:chgData name="RenjieZhao" userId="05b33a9d-2676-47ce-b507-a0a3aec2ffa9" providerId="ADAL" clId="{5BA80E42-B65C-499A-8720-9897E1365024}" dt="2023-04-18T00:58:38.950" v="1568" actId="164"/>
          <ac:spMkLst>
            <pc:docMk/>
            <pc:sldMk cId="1914106532" sldId="2104"/>
            <ac:spMk id="1221" creationId="{FEAF6101-4A27-C3D0-17BF-3AE0FA3BE5B6}"/>
          </ac:spMkLst>
        </pc:spChg>
        <pc:spChg chg="mod">
          <ac:chgData name="RenjieZhao" userId="05b33a9d-2676-47ce-b507-a0a3aec2ffa9" providerId="ADAL" clId="{5BA80E42-B65C-499A-8720-9897E1365024}" dt="2023-04-18T00:58:38.950" v="1568" actId="164"/>
          <ac:spMkLst>
            <pc:docMk/>
            <pc:sldMk cId="1914106532" sldId="2104"/>
            <ac:spMk id="1222" creationId="{EDCD8CC0-5899-F2D5-8997-2ED1DDE47CBE}"/>
          </ac:spMkLst>
        </pc:spChg>
        <pc:spChg chg="mod">
          <ac:chgData name="RenjieZhao" userId="05b33a9d-2676-47ce-b507-a0a3aec2ffa9" providerId="ADAL" clId="{5BA80E42-B65C-499A-8720-9897E1365024}" dt="2023-04-18T00:58:38.950" v="1568" actId="164"/>
          <ac:spMkLst>
            <pc:docMk/>
            <pc:sldMk cId="1914106532" sldId="2104"/>
            <ac:spMk id="1223" creationId="{56FC0A92-4CC3-805D-1D53-DA5AFEE2AC82}"/>
          </ac:spMkLst>
        </pc:spChg>
        <pc:spChg chg="mod">
          <ac:chgData name="RenjieZhao" userId="05b33a9d-2676-47ce-b507-a0a3aec2ffa9" providerId="ADAL" clId="{5BA80E42-B65C-499A-8720-9897E1365024}" dt="2023-04-18T00:58:38.950" v="1568" actId="164"/>
          <ac:spMkLst>
            <pc:docMk/>
            <pc:sldMk cId="1914106532" sldId="2104"/>
            <ac:spMk id="1224" creationId="{B77B1C4D-9BB8-B1BC-45A9-858B72DA2FDB}"/>
          </ac:spMkLst>
        </pc:spChg>
        <pc:spChg chg="mod">
          <ac:chgData name="RenjieZhao" userId="05b33a9d-2676-47ce-b507-a0a3aec2ffa9" providerId="ADAL" clId="{5BA80E42-B65C-499A-8720-9897E1365024}" dt="2023-04-18T00:58:38.950" v="1568" actId="164"/>
          <ac:spMkLst>
            <pc:docMk/>
            <pc:sldMk cId="1914106532" sldId="2104"/>
            <ac:spMk id="1225" creationId="{F2988CCB-A5F5-8DDE-CE63-C99A4B52A06C}"/>
          </ac:spMkLst>
        </pc:spChg>
        <pc:spChg chg="mod">
          <ac:chgData name="RenjieZhao" userId="05b33a9d-2676-47ce-b507-a0a3aec2ffa9" providerId="ADAL" clId="{5BA80E42-B65C-499A-8720-9897E1365024}" dt="2023-04-18T00:58:38.950" v="1568" actId="164"/>
          <ac:spMkLst>
            <pc:docMk/>
            <pc:sldMk cId="1914106532" sldId="2104"/>
            <ac:spMk id="1226" creationId="{10971261-E076-7A36-9328-9CAC249521D2}"/>
          </ac:spMkLst>
        </pc:spChg>
        <pc:spChg chg="mod">
          <ac:chgData name="RenjieZhao" userId="05b33a9d-2676-47ce-b507-a0a3aec2ffa9" providerId="ADAL" clId="{5BA80E42-B65C-499A-8720-9897E1365024}" dt="2023-04-18T00:58:38.950" v="1568" actId="164"/>
          <ac:spMkLst>
            <pc:docMk/>
            <pc:sldMk cId="1914106532" sldId="2104"/>
            <ac:spMk id="1227" creationId="{D73BA418-68BC-91EE-AFFB-A44A9F297B2F}"/>
          </ac:spMkLst>
        </pc:spChg>
        <pc:spChg chg="mod">
          <ac:chgData name="RenjieZhao" userId="05b33a9d-2676-47ce-b507-a0a3aec2ffa9" providerId="ADAL" clId="{5BA80E42-B65C-499A-8720-9897E1365024}" dt="2023-04-18T00:58:38.950" v="1568" actId="164"/>
          <ac:spMkLst>
            <pc:docMk/>
            <pc:sldMk cId="1914106532" sldId="2104"/>
            <ac:spMk id="1228" creationId="{EC9284DA-7511-67F2-6B77-5C2E2E66D3F4}"/>
          </ac:spMkLst>
        </pc:spChg>
        <pc:spChg chg="mod">
          <ac:chgData name="RenjieZhao" userId="05b33a9d-2676-47ce-b507-a0a3aec2ffa9" providerId="ADAL" clId="{5BA80E42-B65C-499A-8720-9897E1365024}" dt="2023-04-18T00:58:38.950" v="1568" actId="164"/>
          <ac:spMkLst>
            <pc:docMk/>
            <pc:sldMk cId="1914106532" sldId="2104"/>
            <ac:spMk id="1229" creationId="{11F737E4-5AD2-F93B-1F3D-9CE8C55669EE}"/>
          </ac:spMkLst>
        </pc:spChg>
        <pc:spChg chg="mod">
          <ac:chgData name="RenjieZhao" userId="05b33a9d-2676-47ce-b507-a0a3aec2ffa9" providerId="ADAL" clId="{5BA80E42-B65C-499A-8720-9897E1365024}" dt="2023-04-18T00:58:38.950" v="1568" actId="164"/>
          <ac:spMkLst>
            <pc:docMk/>
            <pc:sldMk cId="1914106532" sldId="2104"/>
            <ac:spMk id="1230" creationId="{604D5A94-01CB-8D77-FCD0-55D95C739986}"/>
          </ac:spMkLst>
        </pc:spChg>
        <pc:spChg chg="mod">
          <ac:chgData name="RenjieZhao" userId="05b33a9d-2676-47ce-b507-a0a3aec2ffa9" providerId="ADAL" clId="{5BA80E42-B65C-499A-8720-9897E1365024}" dt="2023-04-18T00:58:38.950" v="1568" actId="164"/>
          <ac:spMkLst>
            <pc:docMk/>
            <pc:sldMk cId="1914106532" sldId="2104"/>
            <ac:spMk id="1231" creationId="{F3ACBA63-8A93-FFD2-C363-7D301171DF50}"/>
          </ac:spMkLst>
        </pc:spChg>
        <pc:spChg chg="mod">
          <ac:chgData name="RenjieZhao" userId="05b33a9d-2676-47ce-b507-a0a3aec2ffa9" providerId="ADAL" clId="{5BA80E42-B65C-499A-8720-9897E1365024}" dt="2023-04-18T00:58:38.950" v="1568" actId="164"/>
          <ac:spMkLst>
            <pc:docMk/>
            <pc:sldMk cId="1914106532" sldId="2104"/>
            <ac:spMk id="1232" creationId="{EAB017AD-A001-5DAB-A7C9-06271C16CACB}"/>
          </ac:spMkLst>
        </pc:spChg>
        <pc:spChg chg="mod">
          <ac:chgData name="RenjieZhao" userId="05b33a9d-2676-47ce-b507-a0a3aec2ffa9" providerId="ADAL" clId="{5BA80E42-B65C-499A-8720-9897E1365024}" dt="2023-04-18T00:58:38.950" v="1568" actId="164"/>
          <ac:spMkLst>
            <pc:docMk/>
            <pc:sldMk cId="1914106532" sldId="2104"/>
            <ac:spMk id="1233" creationId="{024BB682-6F49-3AE6-BD2C-85255374D6E8}"/>
          </ac:spMkLst>
        </pc:spChg>
        <pc:spChg chg="mod">
          <ac:chgData name="RenjieZhao" userId="05b33a9d-2676-47ce-b507-a0a3aec2ffa9" providerId="ADAL" clId="{5BA80E42-B65C-499A-8720-9897E1365024}" dt="2023-04-18T00:58:38.950" v="1568" actId="164"/>
          <ac:spMkLst>
            <pc:docMk/>
            <pc:sldMk cId="1914106532" sldId="2104"/>
            <ac:spMk id="1234" creationId="{13A0BE4E-36BD-49F1-717C-A7A1957F2761}"/>
          </ac:spMkLst>
        </pc:spChg>
        <pc:spChg chg="mod">
          <ac:chgData name="RenjieZhao" userId="05b33a9d-2676-47ce-b507-a0a3aec2ffa9" providerId="ADAL" clId="{5BA80E42-B65C-499A-8720-9897E1365024}" dt="2023-04-18T00:58:38.950" v="1568" actId="164"/>
          <ac:spMkLst>
            <pc:docMk/>
            <pc:sldMk cId="1914106532" sldId="2104"/>
            <ac:spMk id="1235" creationId="{F267E4BF-6551-6EDF-DF30-95BF77980B29}"/>
          </ac:spMkLst>
        </pc:spChg>
        <pc:spChg chg="mod">
          <ac:chgData name="RenjieZhao" userId="05b33a9d-2676-47ce-b507-a0a3aec2ffa9" providerId="ADAL" clId="{5BA80E42-B65C-499A-8720-9897E1365024}" dt="2023-04-18T00:58:38.950" v="1568" actId="164"/>
          <ac:spMkLst>
            <pc:docMk/>
            <pc:sldMk cId="1914106532" sldId="2104"/>
            <ac:spMk id="1236" creationId="{7BE77A11-1FE9-F4B8-4152-6109AAF9AF2B}"/>
          </ac:spMkLst>
        </pc:spChg>
        <pc:spChg chg="mod">
          <ac:chgData name="RenjieZhao" userId="05b33a9d-2676-47ce-b507-a0a3aec2ffa9" providerId="ADAL" clId="{5BA80E42-B65C-499A-8720-9897E1365024}" dt="2023-04-18T00:58:38.950" v="1568" actId="164"/>
          <ac:spMkLst>
            <pc:docMk/>
            <pc:sldMk cId="1914106532" sldId="2104"/>
            <ac:spMk id="1237" creationId="{1113AC36-2A99-AA0B-8033-E7EEBD4A0F03}"/>
          </ac:spMkLst>
        </pc:spChg>
        <pc:spChg chg="mod">
          <ac:chgData name="RenjieZhao" userId="05b33a9d-2676-47ce-b507-a0a3aec2ffa9" providerId="ADAL" clId="{5BA80E42-B65C-499A-8720-9897E1365024}" dt="2023-04-18T00:58:38.950" v="1568" actId="164"/>
          <ac:spMkLst>
            <pc:docMk/>
            <pc:sldMk cId="1914106532" sldId="2104"/>
            <ac:spMk id="1238" creationId="{06200BCA-32F5-0C51-638B-E31B9C528E7F}"/>
          </ac:spMkLst>
        </pc:spChg>
        <pc:spChg chg="mod">
          <ac:chgData name="RenjieZhao" userId="05b33a9d-2676-47ce-b507-a0a3aec2ffa9" providerId="ADAL" clId="{5BA80E42-B65C-499A-8720-9897E1365024}" dt="2023-04-18T00:58:38.950" v="1568" actId="164"/>
          <ac:spMkLst>
            <pc:docMk/>
            <pc:sldMk cId="1914106532" sldId="2104"/>
            <ac:spMk id="1239" creationId="{1440CF87-3F2C-8AAB-A5D5-1BF54D51DB60}"/>
          </ac:spMkLst>
        </pc:spChg>
        <pc:spChg chg="mod">
          <ac:chgData name="RenjieZhao" userId="05b33a9d-2676-47ce-b507-a0a3aec2ffa9" providerId="ADAL" clId="{5BA80E42-B65C-499A-8720-9897E1365024}" dt="2023-04-18T00:58:38.950" v="1568" actId="164"/>
          <ac:spMkLst>
            <pc:docMk/>
            <pc:sldMk cId="1914106532" sldId="2104"/>
            <ac:spMk id="1240" creationId="{220E31AC-A2FC-CE27-86E5-DB0481E89D06}"/>
          </ac:spMkLst>
        </pc:spChg>
        <pc:spChg chg="mod">
          <ac:chgData name="RenjieZhao" userId="05b33a9d-2676-47ce-b507-a0a3aec2ffa9" providerId="ADAL" clId="{5BA80E42-B65C-499A-8720-9897E1365024}" dt="2023-04-18T00:58:38.950" v="1568" actId="164"/>
          <ac:spMkLst>
            <pc:docMk/>
            <pc:sldMk cId="1914106532" sldId="2104"/>
            <ac:spMk id="1241" creationId="{7686AC2E-E908-E65A-E6BB-8FF44895B947}"/>
          </ac:spMkLst>
        </pc:spChg>
        <pc:spChg chg="mod">
          <ac:chgData name="RenjieZhao" userId="05b33a9d-2676-47ce-b507-a0a3aec2ffa9" providerId="ADAL" clId="{5BA80E42-B65C-499A-8720-9897E1365024}" dt="2023-04-18T00:58:38.950" v="1568" actId="164"/>
          <ac:spMkLst>
            <pc:docMk/>
            <pc:sldMk cId="1914106532" sldId="2104"/>
            <ac:spMk id="1242" creationId="{3082295A-ABD0-2C9B-E183-8F9A3CBE2B98}"/>
          </ac:spMkLst>
        </pc:spChg>
        <pc:spChg chg="add del mod">
          <ac:chgData name="RenjieZhao" userId="05b33a9d-2676-47ce-b507-a0a3aec2ffa9" providerId="ADAL" clId="{5BA80E42-B65C-499A-8720-9897E1365024}" dt="2023-04-18T01:09:58.967" v="1775" actId="1076"/>
          <ac:spMkLst>
            <pc:docMk/>
            <pc:sldMk cId="1914106532" sldId="2104"/>
            <ac:spMk id="1245" creationId="{CF5EA2BC-4B65-08C6-9EE0-707CD2AA75EF}"/>
          </ac:spMkLst>
        </pc:spChg>
        <pc:spChg chg="add del mod">
          <ac:chgData name="RenjieZhao" userId="05b33a9d-2676-47ce-b507-a0a3aec2ffa9" providerId="ADAL" clId="{5BA80E42-B65C-499A-8720-9897E1365024}" dt="2023-04-18T01:09:58.967" v="1775" actId="1076"/>
          <ac:spMkLst>
            <pc:docMk/>
            <pc:sldMk cId="1914106532" sldId="2104"/>
            <ac:spMk id="1246" creationId="{E90445BD-F586-2F37-A702-F3F0DBDB0D52}"/>
          </ac:spMkLst>
        </pc:spChg>
        <pc:spChg chg="mod">
          <ac:chgData name="RenjieZhao" userId="05b33a9d-2676-47ce-b507-a0a3aec2ffa9" providerId="ADAL" clId="{5BA80E42-B65C-499A-8720-9897E1365024}" dt="2023-04-18T01:09:58.967" v="1775" actId="1076"/>
          <ac:spMkLst>
            <pc:docMk/>
            <pc:sldMk cId="1914106532" sldId="2104"/>
            <ac:spMk id="1247" creationId="{59102D16-3B19-E32F-4275-78AE6839A57E}"/>
          </ac:spMkLst>
        </pc:spChg>
        <pc:spChg chg="mod">
          <ac:chgData name="RenjieZhao" userId="05b33a9d-2676-47ce-b507-a0a3aec2ffa9" providerId="ADAL" clId="{5BA80E42-B65C-499A-8720-9897E1365024}" dt="2023-04-18T01:00:42.199" v="1594" actId="1036"/>
          <ac:spMkLst>
            <pc:docMk/>
            <pc:sldMk cId="1914106532" sldId="2104"/>
            <ac:spMk id="1248" creationId="{41AE03E3-8667-BCBE-33FA-898D63C293FA}"/>
          </ac:spMkLst>
        </pc:spChg>
        <pc:spChg chg="mod">
          <ac:chgData name="RenjieZhao" userId="05b33a9d-2676-47ce-b507-a0a3aec2ffa9" providerId="ADAL" clId="{5BA80E42-B65C-499A-8720-9897E1365024}" dt="2023-04-18T00:57:43.817" v="1566" actId="164"/>
          <ac:spMkLst>
            <pc:docMk/>
            <pc:sldMk cId="1914106532" sldId="2104"/>
            <ac:spMk id="1249" creationId="{166FBF44-5C24-8A08-0B1F-BD5BDEA0BE40}"/>
          </ac:spMkLst>
        </pc:spChg>
        <pc:spChg chg="mod">
          <ac:chgData name="RenjieZhao" userId="05b33a9d-2676-47ce-b507-a0a3aec2ffa9" providerId="ADAL" clId="{5BA80E42-B65C-499A-8720-9897E1365024}" dt="2023-04-18T00:57:43.817" v="1566" actId="164"/>
          <ac:spMkLst>
            <pc:docMk/>
            <pc:sldMk cId="1914106532" sldId="2104"/>
            <ac:spMk id="1250" creationId="{B9A68957-708D-FF0B-4ED8-17726E2A41E5}"/>
          </ac:spMkLst>
        </pc:spChg>
        <pc:spChg chg="mod">
          <ac:chgData name="RenjieZhao" userId="05b33a9d-2676-47ce-b507-a0a3aec2ffa9" providerId="ADAL" clId="{5BA80E42-B65C-499A-8720-9897E1365024}" dt="2023-04-18T00:57:43.817" v="1566" actId="164"/>
          <ac:spMkLst>
            <pc:docMk/>
            <pc:sldMk cId="1914106532" sldId="2104"/>
            <ac:spMk id="1251" creationId="{97849A57-66F0-E819-19E4-E1FFFE29C84B}"/>
          </ac:spMkLst>
        </pc:spChg>
        <pc:spChg chg="mod">
          <ac:chgData name="RenjieZhao" userId="05b33a9d-2676-47ce-b507-a0a3aec2ffa9" providerId="ADAL" clId="{5BA80E42-B65C-499A-8720-9897E1365024}" dt="2023-04-18T00:57:43.817" v="1566" actId="164"/>
          <ac:spMkLst>
            <pc:docMk/>
            <pc:sldMk cId="1914106532" sldId="2104"/>
            <ac:spMk id="1252" creationId="{6E8F40BE-B7A3-AB0E-1361-0E7815214DED}"/>
          </ac:spMkLst>
        </pc:spChg>
        <pc:spChg chg="mod">
          <ac:chgData name="RenjieZhao" userId="05b33a9d-2676-47ce-b507-a0a3aec2ffa9" providerId="ADAL" clId="{5BA80E42-B65C-499A-8720-9897E1365024}" dt="2023-04-18T00:57:43.817" v="1566" actId="164"/>
          <ac:spMkLst>
            <pc:docMk/>
            <pc:sldMk cId="1914106532" sldId="2104"/>
            <ac:spMk id="1253" creationId="{B48D2EFA-6B49-048D-1214-1144104EA178}"/>
          </ac:spMkLst>
        </pc:spChg>
        <pc:spChg chg="mod">
          <ac:chgData name="RenjieZhao" userId="05b33a9d-2676-47ce-b507-a0a3aec2ffa9" providerId="ADAL" clId="{5BA80E42-B65C-499A-8720-9897E1365024}" dt="2023-04-18T00:57:43.817" v="1566" actId="164"/>
          <ac:spMkLst>
            <pc:docMk/>
            <pc:sldMk cId="1914106532" sldId="2104"/>
            <ac:spMk id="1254" creationId="{CAA364BD-EC54-ECF2-D354-2B956C1E0991}"/>
          </ac:spMkLst>
        </pc:spChg>
        <pc:spChg chg="mod">
          <ac:chgData name="RenjieZhao" userId="05b33a9d-2676-47ce-b507-a0a3aec2ffa9" providerId="ADAL" clId="{5BA80E42-B65C-499A-8720-9897E1365024}" dt="2023-04-18T00:57:43.817" v="1566" actId="164"/>
          <ac:spMkLst>
            <pc:docMk/>
            <pc:sldMk cId="1914106532" sldId="2104"/>
            <ac:spMk id="1255" creationId="{0EDC12C1-AD94-B2B1-4616-296A53921784}"/>
          </ac:spMkLst>
        </pc:spChg>
        <pc:spChg chg="mod">
          <ac:chgData name="RenjieZhao" userId="05b33a9d-2676-47ce-b507-a0a3aec2ffa9" providerId="ADAL" clId="{5BA80E42-B65C-499A-8720-9897E1365024}" dt="2023-04-18T00:57:43.817" v="1566" actId="164"/>
          <ac:spMkLst>
            <pc:docMk/>
            <pc:sldMk cId="1914106532" sldId="2104"/>
            <ac:spMk id="1256" creationId="{D22012A0-5685-2E9E-6830-2A58760C7A8E}"/>
          </ac:spMkLst>
        </pc:spChg>
        <pc:spChg chg="mod">
          <ac:chgData name="RenjieZhao" userId="05b33a9d-2676-47ce-b507-a0a3aec2ffa9" providerId="ADAL" clId="{5BA80E42-B65C-499A-8720-9897E1365024}" dt="2023-04-18T00:57:43.817" v="1566" actId="164"/>
          <ac:spMkLst>
            <pc:docMk/>
            <pc:sldMk cId="1914106532" sldId="2104"/>
            <ac:spMk id="1257" creationId="{3ECBCBEA-0F0E-82D4-C2F5-8DCC8880A311}"/>
          </ac:spMkLst>
        </pc:spChg>
        <pc:spChg chg="mod">
          <ac:chgData name="RenjieZhao" userId="05b33a9d-2676-47ce-b507-a0a3aec2ffa9" providerId="ADAL" clId="{5BA80E42-B65C-499A-8720-9897E1365024}" dt="2023-04-18T00:57:43.817" v="1566" actId="164"/>
          <ac:spMkLst>
            <pc:docMk/>
            <pc:sldMk cId="1914106532" sldId="2104"/>
            <ac:spMk id="1258" creationId="{62436097-0C0D-A887-BFA2-31F28737BFBE}"/>
          </ac:spMkLst>
        </pc:spChg>
        <pc:spChg chg="mod">
          <ac:chgData name="RenjieZhao" userId="05b33a9d-2676-47ce-b507-a0a3aec2ffa9" providerId="ADAL" clId="{5BA80E42-B65C-499A-8720-9897E1365024}" dt="2023-04-18T00:57:43.817" v="1566" actId="164"/>
          <ac:spMkLst>
            <pc:docMk/>
            <pc:sldMk cId="1914106532" sldId="2104"/>
            <ac:spMk id="1259" creationId="{A04221E5-D0E2-8602-46CB-29B62C5BEC55}"/>
          </ac:spMkLst>
        </pc:spChg>
        <pc:spChg chg="mod">
          <ac:chgData name="RenjieZhao" userId="05b33a9d-2676-47ce-b507-a0a3aec2ffa9" providerId="ADAL" clId="{5BA80E42-B65C-499A-8720-9897E1365024}" dt="2023-04-18T00:57:43.817" v="1566" actId="164"/>
          <ac:spMkLst>
            <pc:docMk/>
            <pc:sldMk cId="1914106532" sldId="2104"/>
            <ac:spMk id="1260" creationId="{BD9CDB99-C631-8D5B-ACE3-B1E201660269}"/>
          </ac:spMkLst>
        </pc:spChg>
        <pc:spChg chg="mod">
          <ac:chgData name="RenjieZhao" userId="05b33a9d-2676-47ce-b507-a0a3aec2ffa9" providerId="ADAL" clId="{5BA80E42-B65C-499A-8720-9897E1365024}" dt="2023-04-18T00:57:43.817" v="1566" actId="164"/>
          <ac:spMkLst>
            <pc:docMk/>
            <pc:sldMk cId="1914106532" sldId="2104"/>
            <ac:spMk id="1261" creationId="{B3F878D2-6889-A27E-107A-FDA3F120A83A}"/>
          </ac:spMkLst>
        </pc:spChg>
        <pc:spChg chg="mod">
          <ac:chgData name="RenjieZhao" userId="05b33a9d-2676-47ce-b507-a0a3aec2ffa9" providerId="ADAL" clId="{5BA80E42-B65C-499A-8720-9897E1365024}" dt="2023-04-18T00:57:43.817" v="1566" actId="164"/>
          <ac:spMkLst>
            <pc:docMk/>
            <pc:sldMk cId="1914106532" sldId="2104"/>
            <ac:spMk id="1262" creationId="{B204616B-ED7E-8C0D-96CE-96972B3372DD}"/>
          </ac:spMkLst>
        </pc:spChg>
        <pc:spChg chg="mod">
          <ac:chgData name="RenjieZhao" userId="05b33a9d-2676-47ce-b507-a0a3aec2ffa9" providerId="ADAL" clId="{5BA80E42-B65C-499A-8720-9897E1365024}" dt="2023-04-18T00:57:43.817" v="1566" actId="164"/>
          <ac:spMkLst>
            <pc:docMk/>
            <pc:sldMk cId="1914106532" sldId="2104"/>
            <ac:spMk id="1263" creationId="{60238EE9-B83E-F000-0023-055DADE1F373}"/>
          </ac:spMkLst>
        </pc:spChg>
        <pc:spChg chg="mod">
          <ac:chgData name="RenjieZhao" userId="05b33a9d-2676-47ce-b507-a0a3aec2ffa9" providerId="ADAL" clId="{5BA80E42-B65C-499A-8720-9897E1365024}" dt="2023-04-18T00:57:43.817" v="1566" actId="164"/>
          <ac:spMkLst>
            <pc:docMk/>
            <pc:sldMk cId="1914106532" sldId="2104"/>
            <ac:spMk id="1264" creationId="{736EA036-9BD4-A8BB-01AC-3D8C30555C48}"/>
          </ac:spMkLst>
        </pc:spChg>
        <pc:grpChg chg="add del mod ord">
          <ac:chgData name="RenjieZhao" userId="05b33a9d-2676-47ce-b507-a0a3aec2ffa9" providerId="ADAL" clId="{5BA80E42-B65C-499A-8720-9897E1365024}" dt="2023-04-18T16:29:17.949" v="6493" actId="478"/>
          <ac:grpSpMkLst>
            <pc:docMk/>
            <pc:sldMk cId="1914106532" sldId="2104"/>
            <ac:grpSpMk id="3" creationId="{2827A62F-C9E4-72A2-0F05-4979E83350F9}"/>
          </ac:grpSpMkLst>
        </pc:grpChg>
        <pc:grpChg chg="add del mod ord">
          <ac:chgData name="RenjieZhao" userId="05b33a9d-2676-47ce-b507-a0a3aec2ffa9" providerId="ADAL" clId="{5BA80E42-B65C-499A-8720-9897E1365024}" dt="2023-04-18T16:29:17.684" v="6491" actId="478"/>
          <ac:grpSpMkLst>
            <pc:docMk/>
            <pc:sldMk cId="1914106532" sldId="2104"/>
            <ac:grpSpMk id="1044" creationId="{B3FC9658-4B6C-7322-3C1B-5798C79FCD70}"/>
          </ac:grpSpMkLst>
        </pc:grpChg>
        <pc:grpChg chg="add del mod ord">
          <ac:chgData name="RenjieZhao" userId="05b33a9d-2676-47ce-b507-a0a3aec2ffa9" providerId="ADAL" clId="{5BA80E42-B65C-499A-8720-9897E1365024}" dt="2023-04-18T16:29:17.693" v="6492" actId="478"/>
          <ac:grpSpMkLst>
            <pc:docMk/>
            <pc:sldMk cId="1914106532" sldId="2104"/>
            <ac:grpSpMk id="1045" creationId="{D02A1B77-8D23-3EAA-9F6C-06BE3568820A}"/>
          </ac:grpSpMkLst>
        </pc:grpChg>
        <pc:grpChg chg="add mod">
          <ac:chgData name="RenjieZhao" userId="05b33a9d-2676-47ce-b507-a0a3aec2ffa9" providerId="ADAL" clId="{5BA80E42-B65C-499A-8720-9897E1365024}" dt="2023-04-18T01:00:28.257" v="1589" actId="164"/>
          <ac:grpSpMkLst>
            <pc:docMk/>
            <pc:sldMk cId="1914106532" sldId="2104"/>
            <ac:grpSpMk id="1046" creationId="{BD388F76-9E9E-5A70-8B42-01086E9FB09B}"/>
          </ac:grpSpMkLst>
        </pc:grpChg>
        <pc:picChg chg="add del mod">
          <ac:chgData name="RenjieZhao" userId="05b33a9d-2676-47ce-b507-a0a3aec2ffa9" providerId="ADAL" clId="{5BA80E42-B65C-499A-8720-9897E1365024}" dt="2023-04-18T16:29:17.163" v="6489" actId="478"/>
          <ac:picMkLst>
            <pc:docMk/>
            <pc:sldMk cId="1914106532" sldId="2104"/>
            <ac:picMk id="30" creationId="{7DD1C3B9-939C-88DF-EFDE-8E2C803259EE}"/>
          </ac:picMkLst>
        </pc:picChg>
        <pc:picChg chg="add del mod">
          <ac:chgData name="RenjieZhao" userId="05b33a9d-2676-47ce-b507-a0a3aec2ffa9" providerId="ADAL" clId="{5BA80E42-B65C-499A-8720-9897E1365024}" dt="2023-04-18T16:29:17.401" v="6490" actId="478"/>
          <ac:picMkLst>
            <pc:docMk/>
            <pc:sldMk cId="1914106532" sldId="2104"/>
            <ac:picMk id="1026" creationId="{80BA2171-411B-CDD9-F4D7-9EA3DDC9F045}"/>
          </ac:picMkLst>
        </pc:picChg>
        <pc:picChg chg="add del mod">
          <ac:chgData name="RenjieZhao" userId="05b33a9d-2676-47ce-b507-a0a3aec2ffa9" providerId="ADAL" clId="{5BA80E42-B65C-499A-8720-9897E1365024}" dt="2023-04-18T16:29:16.958" v="6488"/>
          <ac:picMkLst>
            <pc:docMk/>
            <pc:sldMk cId="1914106532" sldId="2104"/>
            <ac:picMk id="1047" creationId="{E0060906-A74D-B28B-B3A3-BF3FCDB14982}"/>
          </ac:picMkLst>
        </pc:picChg>
        <pc:picChg chg="add del mod">
          <ac:chgData name="RenjieZhao" userId="05b33a9d-2676-47ce-b507-a0a3aec2ffa9" providerId="ADAL" clId="{5BA80E42-B65C-499A-8720-9897E1365024}" dt="2023-04-18T16:29:16.958" v="6488"/>
          <ac:picMkLst>
            <pc:docMk/>
            <pc:sldMk cId="1914106532" sldId="2104"/>
            <ac:picMk id="1048" creationId="{8FEBD71F-E767-C0C2-CF88-DBA53DEFDEBB}"/>
          </ac:picMkLst>
        </pc:picChg>
        <pc:cxnChg chg="add del mod">
          <ac:chgData name="RenjieZhao" userId="05b33a9d-2676-47ce-b507-a0a3aec2ffa9" providerId="ADAL" clId="{5BA80E42-B65C-499A-8720-9897E1365024}" dt="2023-04-18T16:29:17.163" v="6489" actId="478"/>
          <ac:cxnSpMkLst>
            <pc:docMk/>
            <pc:sldMk cId="1914106532" sldId="2104"/>
            <ac:cxnSpMk id="165" creationId="{BD67BAE4-02F8-322B-4D63-AC046F55DEE8}"/>
          </ac:cxnSpMkLst>
        </pc:cxnChg>
        <pc:cxnChg chg="add del mod">
          <ac:chgData name="RenjieZhao" userId="05b33a9d-2676-47ce-b507-a0a3aec2ffa9" providerId="ADAL" clId="{5BA80E42-B65C-499A-8720-9897E1365024}" dt="2023-04-18T16:29:16.719" v="6487" actId="478"/>
          <ac:cxnSpMkLst>
            <pc:docMk/>
            <pc:sldMk cId="1914106532" sldId="2104"/>
            <ac:cxnSpMk id="1030" creationId="{609C09C8-FCEF-9A35-B210-69B079754A27}"/>
          </ac:cxnSpMkLst>
        </pc:cxnChg>
        <pc:cxnChg chg="add del mod">
          <ac:chgData name="RenjieZhao" userId="05b33a9d-2676-47ce-b507-a0a3aec2ffa9" providerId="ADAL" clId="{5BA80E42-B65C-499A-8720-9897E1365024}" dt="2023-04-18T16:29:16.958" v="6488"/>
          <ac:cxnSpMkLst>
            <pc:docMk/>
            <pc:sldMk cId="1914106532" sldId="2104"/>
            <ac:cxnSpMk id="1053" creationId="{75C861A4-9B6C-20D6-CA9F-9ADE0D945B60}"/>
          </ac:cxnSpMkLst>
        </pc:cxnChg>
      </pc:sldChg>
      <pc:sldChg chg="addSp delSp modSp mod modAnim modNotesTx">
        <pc:chgData name="RenjieZhao" userId="05b33a9d-2676-47ce-b507-a0a3aec2ffa9" providerId="ADAL" clId="{5BA80E42-B65C-499A-8720-9897E1365024}" dt="2023-04-18T18:46:11.227" v="7306" actId="20577"/>
        <pc:sldMkLst>
          <pc:docMk/>
          <pc:sldMk cId="3304068809" sldId="2107"/>
        </pc:sldMkLst>
        <pc:spChg chg="mod">
          <ac:chgData name="RenjieZhao" userId="05b33a9d-2676-47ce-b507-a0a3aec2ffa9" providerId="ADAL" clId="{5BA80E42-B65C-499A-8720-9897E1365024}" dt="2023-04-17T23:28:30.626" v="866" actId="20577"/>
          <ac:spMkLst>
            <pc:docMk/>
            <pc:sldMk cId="3304068809" sldId="2107"/>
            <ac:spMk id="2" creationId="{10FE914A-F1C9-3EE6-B292-667E1C655679}"/>
          </ac:spMkLst>
        </pc:spChg>
        <pc:spChg chg="add mod">
          <ac:chgData name="RenjieZhao" userId="05b33a9d-2676-47ce-b507-a0a3aec2ffa9" providerId="ADAL" clId="{5BA80E42-B65C-499A-8720-9897E1365024}" dt="2023-04-18T01:24:49.239" v="2010" actId="1076"/>
          <ac:spMkLst>
            <pc:docMk/>
            <pc:sldMk cId="3304068809" sldId="2107"/>
            <ac:spMk id="3" creationId="{263D1A8B-179E-5396-AEDC-FABB641A8F35}"/>
          </ac:spMkLst>
        </pc:spChg>
        <pc:spChg chg="mod">
          <ac:chgData name="RenjieZhao" userId="05b33a9d-2676-47ce-b507-a0a3aec2ffa9" providerId="ADAL" clId="{5BA80E42-B65C-499A-8720-9897E1365024}" dt="2023-04-18T01:23:57.605" v="2002" actId="1076"/>
          <ac:spMkLst>
            <pc:docMk/>
            <pc:sldMk cId="3304068809" sldId="2107"/>
            <ac:spMk id="10" creationId="{F0C7F43A-32DE-E9D4-7EDF-5C2413BC5E9B}"/>
          </ac:spMkLst>
        </pc:spChg>
        <pc:spChg chg="mod">
          <ac:chgData name="RenjieZhao" userId="05b33a9d-2676-47ce-b507-a0a3aec2ffa9" providerId="ADAL" clId="{5BA80E42-B65C-499A-8720-9897E1365024}" dt="2023-04-18T01:24:45.235" v="2009" actId="1076"/>
          <ac:spMkLst>
            <pc:docMk/>
            <pc:sldMk cId="3304068809" sldId="2107"/>
            <ac:spMk id="11" creationId="{D151B8A0-43A2-82A1-3654-CB5EDC590AC3}"/>
          </ac:spMkLst>
        </pc:spChg>
        <pc:spChg chg="mod">
          <ac:chgData name="RenjieZhao" userId="05b33a9d-2676-47ce-b507-a0a3aec2ffa9" providerId="ADAL" clId="{5BA80E42-B65C-499A-8720-9897E1365024}" dt="2023-04-18T14:46:40.926" v="5458" actId="20577"/>
          <ac:spMkLst>
            <pc:docMk/>
            <pc:sldMk cId="3304068809" sldId="2107"/>
            <ac:spMk id="17" creationId="{31826330-7BF7-5DC1-2617-1E4F944E0971}"/>
          </ac:spMkLst>
        </pc:spChg>
        <pc:spChg chg="del">
          <ac:chgData name="RenjieZhao" userId="05b33a9d-2676-47ce-b507-a0a3aec2ffa9" providerId="ADAL" clId="{5BA80E42-B65C-499A-8720-9897E1365024}" dt="2023-04-17T19:23:44.822" v="10" actId="478"/>
          <ac:spMkLst>
            <pc:docMk/>
            <pc:sldMk cId="3304068809" sldId="2107"/>
            <ac:spMk id="29" creationId="{C77D2BA6-71AE-0F2A-9156-40BE5CB2C5AB}"/>
          </ac:spMkLst>
        </pc:spChg>
        <pc:spChg chg="mod">
          <ac:chgData name="RenjieZhao" userId="05b33a9d-2676-47ce-b507-a0a3aec2ffa9" providerId="ADAL" clId="{5BA80E42-B65C-499A-8720-9897E1365024}" dt="2023-04-18T01:23:49.704" v="2001" actId="12788"/>
          <ac:spMkLst>
            <pc:docMk/>
            <pc:sldMk cId="3304068809" sldId="2107"/>
            <ac:spMk id="32" creationId="{35462009-A664-2A07-E03E-C75AD8078860}"/>
          </ac:spMkLst>
        </pc:spChg>
        <pc:spChg chg="mod">
          <ac:chgData name="RenjieZhao" userId="05b33a9d-2676-47ce-b507-a0a3aec2ffa9" providerId="ADAL" clId="{5BA80E42-B65C-499A-8720-9897E1365024}" dt="2023-04-18T01:24:36.537" v="2007" actId="12788"/>
          <ac:spMkLst>
            <pc:docMk/>
            <pc:sldMk cId="3304068809" sldId="2107"/>
            <ac:spMk id="33" creationId="{0ACBE6B2-E242-26FE-D3DD-AA7BBDAB6A52}"/>
          </ac:spMkLst>
        </pc:spChg>
        <pc:spChg chg="mod">
          <ac:chgData name="RenjieZhao" userId="05b33a9d-2676-47ce-b507-a0a3aec2ffa9" providerId="ADAL" clId="{5BA80E42-B65C-499A-8720-9897E1365024}" dt="2023-04-18T01:24:40.755" v="2008" actId="12788"/>
          <ac:spMkLst>
            <pc:docMk/>
            <pc:sldMk cId="3304068809" sldId="2107"/>
            <ac:spMk id="34" creationId="{5349F0DD-624E-864B-7996-51749A13A9E4}"/>
          </ac:spMkLst>
        </pc:spChg>
        <pc:spChg chg="mod">
          <ac:chgData name="RenjieZhao" userId="05b33a9d-2676-47ce-b507-a0a3aec2ffa9" providerId="ADAL" clId="{5BA80E42-B65C-499A-8720-9897E1365024}" dt="2023-04-18T01:23:57.605" v="2002" actId="1076"/>
          <ac:spMkLst>
            <pc:docMk/>
            <pc:sldMk cId="3304068809" sldId="2107"/>
            <ac:spMk id="35" creationId="{B6E8D42B-39AB-9885-325E-EEBA6BFF95A9}"/>
          </ac:spMkLst>
        </pc:spChg>
        <pc:spChg chg="mod">
          <ac:chgData name="RenjieZhao" userId="05b33a9d-2676-47ce-b507-a0a3aec2ffa9" providerId="ADAL" clId="{5BA80E42-B65C-499A-8720-9897E1365024}" dt="2023-04-18T01:24:29.795" v="2006" actId="408"/>
          <ac:spMkLst>
            <pc:docMk/>
            <pc:sldMk cId="3304068809" sldId="2107"/>
            <ac:spMk id="37" creationId="{4A7B55F2-476C-5BC9-DB8A-BF29910D056E}"/>
          </ac:spMkLst>
        </pc:spChg>
        <pc:spChg chg="mod">
          <ac:chgData name="RenjieZhao" userId="05b33a9d-2676-47ce-b507-a0a3aec2ffa9" providerId="ADAL" clId="{5BA80E42-B65C-499A-8720-9897E1365024}" dt="2023-04-18T01:30:47.094" v="2100" actId="14100"/>
          <ac:spMkLst>
            <pc:docMk/>
            <pc:sldMk cId="3304068809" sldId="2107"/>
            <ac:spMk id="39" creationId="{ABF45429-1F7F-0029-70EB-2B2DBF2D8A26}"/>
          </ac:spMkLst>
        </pc:spChg>
        <pc:spChg chg="mod">
          <ac:chgData name="RenjieZhao" userId="05b33a9d-2676-47ce-b507-a0a3aec2ffa9" providerId="ADAL" clId="{5BA80E42-B65C-499A-8720-9897E1365024}" dt="2023-04-18T01:22:22.376" v="1961" actId="14100"/>
          <ac:spMkLst>
            <pc:docMk/>
            <pc:sldMk cId="3304068809" sldId="2107"/>
            <ac:spMk id="42" creationId="{3990F5C7-A854-73DA-33FA-E00C39D1F593}"/>
          </ac:spMkLst>
        </pc:spChg>
        <pc:spChg chg="mod">
          <ac:chgData name="RenjieZhao" userId="05b33a9d-2676-47ce-b507-a0a3aec2ffa9" providerId="ADAL" clId="{5BA80E42-B65C-499A-8720-9897E1365024}" dt="2023-04-18T01:31:33.786" v="2114" actId="14100"/>
          <ac:spMkLst>
            <pc:docMk/>
            <pc:sldMk cId="3304068809" sldId="2107"/>
            <ac:spMk id="44" creationId="{8D0FAE0B-F32B-500C-8850-79E74F59EEEB}"/>
          </ac:spMkLst>
        </pc:spChg>
        <pc:spChg chg="mod">
          <ac:chgData name="RenjieZhao" userId="05b33a9d-2676-47ce-b507-a0a3aec2ffa9" providerId="ADAL" clId="{5BA80E42-B65C-499A-8720-9897E1365024}" dt="2023-04-18T01:31:54.504" v="2118" actId="14100"/>
          <ac:spMkLst>
            <pc:docMk/>
            <pc:sldMk cId="3304068809" sldId="2107"/>
            <ac:spMk id="48" creationId="{D1D31155-FF1F-3E05-BD07-5B07804C7F30}"/>
          </ac:spMkLst>
        </pc:spChg>
        <pc:cxnChg chg="mod">
          <ac:chgData name="RenjieZhao" userId="05b33a9d-2676-47ce-b507-a0a3aec2ffa9" providerId="ADAL" clId="{5BA80E42-B65C-499A-8720-9897E1365024}" dt="2023-04-18T01:24:03.100" v="2003" actId="408"/>
          <ac:cxnSpMkLst>
            <pc:docMk/>
            <pc:sldMk cId="3304068809" sldId="2107"/>
            <ac:cxnSpMk id="16" creationId="{3D526DCF-5DFA-A639-C50E-DF09CE8C9664}"/>
          </ac:cxnSpMkLst>
        </pc:cxnChg>
        <pc:cxnChg chg="mod">
          <ac:chgData name="RenjieZhao" userId="05b33a9d-2676-47ce-b507-a0a3aec2ffa9" providerId="ADAL" clId="{5BA80E42-B65C-499A-8720-9897E1365024}" dt="2023-04-18T01:24:40.755" v="2008" actId="12788"/>
          <ac:cxnSpMkLst>
            <pc:docMk/>
            <pc:sldMk cId="3304068809" sldId="2107"/>
            <ac:cxnSpMk id="38" creationId="{A1280805-477F-E0B5-CD1D-89BC5E11665A}"/>
          </ac:cxnSpMkLst>
        </pc:cxnChg>
        <pc:cxnChg chg="mod">
          <ac:chgData name="RenjieZhao" userId="05b33a9d-2676-47ce-b507-a0a3aec2ffa9" providerId="ADAL" clId="{5BA80E42-B65C-499A-8720-9897E1365024}" dt="2023-04-18T01:24:36.537" v="2007" actId="12788"/>
          <ac:cxnSpMkLst>
            <pc:docMk/>
            <pc:sldMk cId="3304068809" sldId="2107"/>
            <ac:cxnSpMk id="41" creationId="{EAC09AA0-9AB0-4937-7BBD-22A57903B46D}"/>
          </ac:cxnSpMkLst>
        </pc:cxnChg>
        <pc:cxnChg chg="mod">
          <ac:chgData name="RenjieZhao" userId="05b33a9d-2676-47ce-b507-a0a3aec2ffa9" providerId="ADAL" clId="{5BA80E42-B65C-499A-8720-9897E1365024}" dt="2023-04-18T01:23:49.704" v="2001" actId="12788"/>
          <ac:cxnSpMkLst>
            <pc:docMk/>
            <pc:sldMk cId="3304068809" sldId="2107"/>
            <ac:cxnSpMk id="45" creationId="{69DE5CF3-46B5-A3BC-0B30-6742951BC593}"/>
          </ac:cxnSpMkLst>
        </pc:cxnChg>
        <pc:cxnChg chg="mod">
          <ac:chgData name="RenjieZhao" userId="05b33a9d-2676-47ce-b507-a0a3aec2ffa9" providerId="ADAL" clId="{5BA80E42-B65C-499A-8720-9897E1365024}" dt="2023-04-18T01:32:05.830" v="2120" actId="14100"/>
          <ac:cxnSpMkLst>
            <pc:docMk/>
            <pc:sldMk cId="3304068809" sldId="2107"/>
            <ac:cxnSpMk id="56" creationId="{BD381EF4-C9A2-9489-A4BA-119CC36C6D5C}"/>
          </ac:cxnSpMkLst>
        </pc:cxnChg>
        <pc:cxnChg chg="mod">
          <ac:chgData name="RenjieZhao" userId="05b33a9d-2676-47ce-b507-a0a3aec2ffa9" providerId="ADAL" clId="{5BA80E42-B65C-499A-8720-9897E1365024}" dt="2023-04-18T01:32:01.045" v="2119" actId="14100"/>
          <ac:cxnSpMkLst>
            <pc:docMk/>
            <pc:sldMk cId="3304068809" sldId="2107"/>
            <ac:cxnSpMk id="58" creationId="{BE21A402-BBE9-686A-FEC6-5C4E75DADE21}"/>
          </ac:cxnSpMkLst>
        </pc:cxnChg>
      </pc:sldChg>
      <pc:sldChg chg="addSp delSp modSp mod modAnim modNotesTx">
        <pc:chgData name="RenjieZhao" userId="05b33a9d-2676-47ce-b507-a0a3aec2ffa9" providerId="ADAL" clId="{5BA80E42-B65C-499A-8720-9897E1365024}" dt="2023-04-18T18:57:30.881" v="7837" actId="20577"/>
        <pc:sldMkLst>
          <pc:docMk/>
          <pc:sldMk cId="806120348" sldId="2109"/>
        </pc:sldMkLst>
        <pc:spChg chg="mod">
          <ac:chgData name="RenjieZhao" userId="05b33a9d-2676-47ce-b507-a0a3aec2ffa9" providerId="ADAL" clId="{5BA80E42-B65C-499A-8720-9897E1365024}" dt="2023-04-18T03:40:48.060" v="4796" actId="20577"/>
          <ac:spMkLst>
            <pc:docMk/>
            <pc:sldMk cId="806120348" sldId="2109"/>
            <ac:spMk id="2" creationId="{BD5BCEAA-A5AA-1D53-B26E-8CF33F15E10E}"/>
          </ac:spMkLst>
        </pc:spChg>
        <pc:spChg chg="add mod">
          <ac:chgData name="RenjieZhao" userId="05b33a9d-2676-47ce-b507-a0a3aec2ffa9" providerId="ADAL" clId="{5BA80E42-B65C-499A-8720-9897E1365024}" dt="2023-04-18T16:29:49.903" v="6497" actId="164"/>
          <ac:spMkLst>
            <pc:docMk/>
            <pc:sldMk cId="806120348" sldId="2109"/>
            <ac:spMk id="3" creationId="{D9CED9D1-AF9A-9238-E2D6-646F032CA61A}"/>
          </ac:spMkLst>
        </pc:spChg>
        <pc:spChg chg="mod">
          <ac:chgData name="RenjieZhao" userId="05b33a9d-2676-47ce-b507-a0a3aec2ffa9" providerId="ADAL" clId="{5BA80E42-B65C-499A-8720-9897E1365024}" dt="2023-04-18T16:29:49.903" v="6497" actId="164"/>
          <ac:spMkLst>
            <pc:docMk/>
            <pc:sldMk cId="806120348" sldId="2109"/>
            <ac:spMk id="6" creationId="{96F7999B-A3FD-AFFD-2290-C4E4F2D921CA}"/>
          </ac:spMkLst>
        </pc:spChg>
        <pc:spChg chg="mod">
          <ac:chgData name="RenjieZhao" userId="05b33a9d-2676-47ce-b507-a0a3aec2ffa9" providerId="ADAL" clId="{5BA80E42-B65C-499A-8720-9897E1365024}" dt="2023-04-18T16:29:49.903" v="6497" actId="164"/>
          <ac:spMkLst>
            <pc:docMk/>
            <pc:sldMk cId="806120348" sldId="2109"/>
            <ac:spMk id="7" creationId="{6AA38849-3F27-F699-B13B-99FBCD6DA4F3}"/>
          </ac:spMkLst>
        </pc:spChg>
        <pc:spChg chg="mod">
          <ac:chgData name="RenjieZhao" userId="05b33a9d-2676-47ce-b507-a0a3aec2ffa9" providerId="ADAL" clId="{5BA80E42-B65C-499A-8720-9897E1365024}" dt="2023-04-18T16:29:49.903" v="6497" actId="164"/>
          <ac:spMkLst>
            <pc:docMk/>
            <pc:sldMk cId="806120348" sldId="2109"/>
            <ac:spMk id="8" creationId="{4870340B-0376-3A2F-456E-038BA3B4DFD6}"/>
          </ac:spMkLst>
        </pc:spChg>
        <pc:spChg chg="mod">
          <ac:chgData name="RenjieZhao" userId="05b33a9d-2676-47ce-b507-a0a3aec2ffa9" providerId="ADAL" clId="{5BA80E42-B65C-499A-8720-9897E1365024}" dt="2023-04-18T16:29:49.903" v="6497" actId="164"/>
          <ac:spMkLst>
            <pc:docMk/>
            <pc:sldMk cId="806120348" sldId="2109"/>
            <ac:spMk id="9" creationId="{6BA37727-35D4-D281-4935-E0A597CE5E36}"/>
          </ac:spMkLst>
        </pc:spChg>
        <pc:spChg chg="mod">
          <ac:chgData name="RenjieZhao" userId="05b33a9d-2676-47ce-b507-a0a3aec2ffa9" providerId="ADAL" clId="{5BA80E42-B65C-499A-8720-9897E1365024}" dt="2023-04-18T16:29:49.903" v="6497" actId="164"/>
          <ac:spMkLst>
            <pc:docMk/>
            <pc:sldMk cId="806120348" sldId="2109"/>
            <ac:spMk id="10" creationId="{65E47A5E-365B-EBC5-D894-1F54151BC244}"/>
          </ac:spMkLst>
        </pc:spChg>
        <pc:spChg chg="mod">
          <ac:chgData name="RenjieZhao" userId="05b33a9d-2676-47ce-b507-a0a3aec2ffa9" providerId="ADAL" clId="{5BA80E42-B65C-499A-8720-9897E1365024}" dt="2023-04-18T16:29:49.903" v="6497" actId="164"/>
          <ac:spMkLst>
            <pc:docMk/>
            <pc:sldMk cId="806120348" sldId="2109"/>
            <ac:spMk id="11" creationId="{D3ECED4C-08D1-EE76-F34A-FC30654ABB01}"/>
          </ac:spMkLst>
        </pc:spChg>
        <pc:spChg chg="mod">
          <ac:chgData name="RenjieZhao" userId="05b33a9d-2676-47ce-b507-a0a3aec2ffa9" providerId="ADAL" clId="{5BA80E42-B65C-499A-8720-9897E1365024}" dt="2023-04-18T16:29:49.903" v="6497" actId="164"/>
          <ac:spMkLst>
            <pc:docMk/>
            <pc:sldMk cId="806120348" sldId="2109"/>
            <ac:spMk id="12" creationId="{3AEEC6A4-5B38-AC23-8CCC-525BDE7F5AC0}"/>
          </ac:spMkLst>
        </pc:spChg>
        <pc:spChg chg="mod">
          <ac:chgData name="RenjieZhao" userId="05b33a9d-2676-47ce-b507-a0a3aec2ffa9" providerId="ADAL" clId="{5BA80E42-B65C-499A-8720-9897E1365024}" dt="2023-04-18T16:29:49.903" v="6497" actId="164"/>
          <ac:spMkLst>
            <pc:docMk/>
            <pc:sldMk cId="806120348" sldId="2109"/>
            <ac:spMk id="13" creationId="{1B6E5935-9456-8140-BE9C-AE28DCD588B2}"/>
          </ac:spMkLst>
        </pc:spChg>
        <pc:spChg chg="mod">
          <ac:chgData name="RenjieZhao" userId="05b33a9d-2676-47ce-b507-a0a3aec2ffa9" providerId="ADAL" clId="{5BA80E42-B65C-499A-8720-9897E1365024}" dt="2023-04-18T16:29:49.903" v="6497" actId="164"/>
          <ac:spMkLst>
            <pc:docMk/>
            <pc:sldMk cId="806120348" sldId="2109"/>
            <ac:spMk id="14" creationId="{A11023F1-158B-A10B-19CA-12FF67156B0A}"/>
          </ac:spMkLst>
        </pc:spChg>
        <pc:spChg chg="mod">
          <ac:chgData name="RenjieZhao" userId="05b33a9d-2676-47ce-b507-a0a3aec2ffa9" providerId="ADAL" clId="{5BA80E42-B65C-499A-8720-9897E1365024}" dt="2023-04-18T16:29:49.903" v="6497" actId="164"/>
          <ac:spMkLst>
            <pc:docMk/>
            <pc:sldMk cId="806120348" sldId="2109"/>
            <ac:spMk id="15" creationId="{E94FCD78-A1C1-4C87-6609-7C86C17E71C0}"/>
          </ac:spMkLst>
        </pc:spChg>
        <pc:spChg chg="mod">
          <ac:chgData name="RenjieZhao" userId="05b33a9d-2676-47ce-b507-a0a3aec2ffa9" providerId="ADAL" clId="{5BA80E42-B65C-499A-8720-9897E1365024}" dt="2023-04-18T16:29:49.903" v="6497" actId="164"/>
          <ac:spMkLst>
            <pc:docMk/>
            <pc:sldMk cId="806120348" sldId="2109"/>
            <ac:spMk id="16" creationId="{E2AECFBE-51D3-4DC9-2A4F-CBB089B139C3}"/>
          </ac:spMkLst>
        </pc:spChg>
        <pc:spChg chg="mod">
          <ac:chgData name="RenjieZhao" userId="05b33a9d-2676-47ce-b507-a0a3aec2ffa9" providerId="ADAL" clId="{5BA80E42-B65C-499A-8720-9897E1365024}" dt="2023-04-18T16:29:49.903" v="6497" actId="164"/>
          <ac:spMkLst>
            <pc:docMk/>
            <pc:sldMk cId="806120348" sldId="2109"/>
            <ac:spMk id="17" creationId="{EF208FE7-8B2F-6410-6DF4-B9EE92220E77}"/>
          </ac:spMkLst>
        </pc:spChg>
        <pc:spChg chg="mod">
          <ac:chgData name="RenjieZhao" userId="05b33a9d-2676-47ce-b507-a0a3aec2ffa9" providerId="ADAL" clId="{5BA80E42-B65C-499A-8720-9897E1365024}" dt="2023-04-18T16:29:49.903" v="6497" actId="164"/>
          <ac:spMkLst>
            <pc:docMk/>
            <pc:sldMk cId="806120348" sldId="2109"/>
            <ac:spMk id="18" creationId="{DE137326-820C-25FD-1C6C-E8DAEED20AA9}"/>
          </ac:spMkLst>
        </pc:spChg>
        <pc:spChg chg="mod">
          <ac:chgData name="RenjieZhao" userId="05b33a9d-2676-47ce-b507-a0a3aec2ffa9" providerId="ADAL" clId="{5BA80E42-B65C-499A-8720-9897E1365024}" dt="2023-04-18T16:29:49.903" v="6497" actId="164"/>
          <ac:spMkLst>
            <pc:docMk/>
            <pc:sldMk cId="806120348" sldId="2109"/>
            <ac:spMk id="19" creationId="{E990126C-FD34-7F53-E7D1-21E7BAAA8479}"/>
          </ac:spMkLst>
        </pc:spChg>
        <pc:spChg chg="mod">
          <ac:chgData name="RenjieZhao" userId="05b33a9d-2676-47ce-b507-a0a3aec2ffa9" providerId="ADAL" clId="{5BA80E42-B65C-499A-8720-9897E1365024}" dt="2023-04-18T16:29:49.903" v="6497" actId="164"/>
          <ac:spMkLst>
            <pc:docMk/>
            <pc:sldMk cId="806120348" sldId="2109"/>
            <ac:spMk id="20" creationId="{499D1977-A6D6-1D00-8A83-68F3E82784CE}"/>
          </ac:spMkLst>
        </pc:spChg>
        <pc:spChg chg="mod">
          <ac:chgData name="RenjieZhao" userId="05b33a9d-2676-47ce-b507-a0a3aec2ffa9" providerId="ADAL" clId="{5BA80E42-B65C-499A-8720-9897E1365024}" dt="2023-04-18T16:29:49.903" v="6497" actId="164"/>
          <ac:spMkLst>
            <pc:docMk/>
            <pc:sldMk cId="806120348" sldId="2109"/>
            <ac:spMk id="21" creationId="{F3307D80-7EDA-C390-EFCF-3E949B1A4ACB}"/>
          </ac:spMkLst>
        </pc:spChg>
        <pc:spChg chg="mod">
          <ac:chgData name="RenjieZhao" userId="05b33a9d-2676-47ce-b507-a0a3aec2ffa9" providerId="ADAL" clId="{5BA80E42-B65C-499A-8720-9897E1365024}" dt="2023-04-18T16:29:49.903" v="6497" actId="164"/>
          <ac:spMkLst>
            <pc:docMk/>
            <pc:sldMk cId="806120348" sldId="2109"/>
            <ac:spMk id="22" creationId="{01DD3921-0E29-8D5E-EDC2-A362898EEA33}"/>
          </ac:spMkLst>
        </pc:spChg>
        <pc:spChg chg="mod">
          <ac:chgData name="RenjieZhao" userId="05b33a9d-2676-47ce-b507-a0a3aec2ffa9" providerId="ADAL" clId="{5BA80E42-B65C-499A-8720-9897E1365024}" dt="2023-04-18T16:29:49.903" v="6497" actId="164"/>
          <ac:spMkLst>
            <pc:docMk/>
            <pc:sldMk cId="806120348" sldId="2109"/>
            <ac:spMk id="23" creationId="{F87F8602-3E26-4FDA-6A57-262030093FB4}"/>
          </ac:spMkLst>
        </pc:spChg>
        <pc:spChg chg="mod">
          <ac:chgData name="RenjieZhao" userId="05b33a9d-2676-47ce-b507-a0a3aec2ffa9" providerId="ADAL" clId="{5BA80E42-B65C-499A-8720-9897E1365024}" dt="2023-04-18T16:29:49.903" v="6497" actId="164"/>
          <ac:spMkLst>
            <pc:docMk/>
            <pc:sldMk cId="806120348" sldId="2109"/>
            <ac:spMk id="24" creationId="{A9232A2B-8963-1BD5-F4F2-AC31B8491813}"/>
          </ac:spMkLst>
        </pc:spChg>
        <pc:spChg chg="mod">
          <ac:chgData name="RenjieZhao" userId="05b33a9d-2676-47ce-b507-a0a3aec2ffa9" providerId="ADAL" clId="{5BA80E42-B65C-499A-8720-9897E1365024}" dt="2023-04-18T16:29:49.903" v="6497" actId="164"/>
          <ac:spMkLst>
            <pc:docMk/>
            <pc:sldMk cId="806120348" sldId="2109"/>
            <ac:spMk id="25" creationId="{FAD035D0-E97B-2B29-6D5C-B98566E92D9F}"/>
          </ac:spMkLst>
        </pc:spChg>
        <pc:spChg chg="mod">
          <ac:chgData name="RenjieZhao" userId="05b33a9d-2676-47ce-b507-a0a3aec2ffa9" providerId="ADAL" clId="{5BA80E42-B65C-499A-8720-9897E1365024}" dt="2023-04-18T16:29:49.903" v="6497" actId="164"/>
          <ac:spMkLst>
            <pc:docMk/>
            <pc:sldMk cId="806120348" sldId="2109"/>
            <ac:spMk id="26" creationId="{25CDA053-A733-B6A8-C0FF-E3A0F3599023}"/>
          </ac:spMkLst>
        </pc:spChg>
        <pc:spChg chg="mod">
          <ac:chgData name="RenjieZhao" userId="05b33a9d-2676-47ce-b507-a0a3aec2ffa9" providerId="ADAL" clId="{5BA80E42-B65C-499A-8720-9897E1365024}" dt="2023-04-18T16:29:49.903" v="6497" actId="164"/>
          <ac:spMkLst>
            <pc:docMk/>
            <pc:sldMk cId="806120348" sldId="2109"/>
            <ac:spMk id="27" creationId="{7749A2E7-F1A0-8574-7D6A-2CEF938AAE82}"/>
          </ac:spMkLst>
        </pc:spChg>
        <pc:spChg chg="mod">
          <ac:chgData name="RenjieZhao" userId="05b33a9d-2676-47ce-b507-a0a3aec2ffa9" providerId="ADAL" clId="{5BA80E42-B65C-499A-8720-9897E1365024}" dt="2023-04-18T16:29:49.903" v="6497" actId="164"/>
          <ac:spMkLst>
            <pc:docMk/>
            <pc:sldMk cId="806120348" sldId="2109"/>
            <ac:spMk id="28" creationId="{32BE5228-712E-5417-680B-407D829128A4}"/>
          </ac:spMkLst>
        </pc:spChg>
        <pc:spChg chg="mod">
          <ac:chgData name="RenjieZhao" userId="05b33a9d-2676-47ce-b507-a0a3aec2ffa9" providerId="ADAL" clId="{5BA80E42-B65C-499A-8720-9897E1365024}" dt="2023-04-18T16:29:49.903" v="6497" actId="164"/>
          <ac:spMkLst>
            <pc:docMk/>
            <pc:sldMk cId="806120348" sldId="2109"/>
            <ac:spMk id="29" creationId="{639AF447-DD26-322F-604D-BD13C6BD141D}"/>
          </ac:spMkLst>
        </pc:spChg>
        <pc:spChg chg="mod">
          <ac:chgData name="RenjieZhao" userId="05b33a9d-2676-47ce-b507-a0a3aec2ffa9" providerId="ADAL" clId="{5BA80E42-B65C-499A-8720-9897E1365024}" dt="2023-04-18T16:29:49.903" v="6497" actId="164"/>
          <ac:spMkLst>
            <pc:docMk/>
            <pc:sldMk cId="806120348" sldId="2109"/>
            <ac:spMk id="30" creationId="{B76037B5-03E3-0EB3-BD94-E6D30FF38A7A}"/>
          </ac:spMkLst>
        </pc:spChg>
        <pc:spChg chg="mod">
          <ac:chgData name="RenjieZhao" userId="05b33a9d-2676-47ce-b507-a0a3aec2ffa9" providerId="ADAL" clId="{5BA80E42-B65C-499A-8720-9897E1365024}" dt="2023-04-18T16:29:49.903" v="6497" actId="164"/>
          <ac:spMkLst>
            <pc:docMk/>
            <pc:sldMk cId="806120348" sldId="2109"/>
            <ac:spMk id="31" creationId="{4B216E58-E1D4-D551-E588-3DDA56265E9F}"/>
          </ac:spMkLst>
        </pc:spChg>
        <pc:spChg chg="mod">
          <ac:chgData name="RenjieZhao" userId="05b33a9d-2676-47ce-b507-a0a3aec2ffa9" providerId="ADAL" clId="{5BA80E42-B65C-499A-8720-9897E1365024}" dt="2023-04-18T16:29:49.903" v="6497" actId="164"/>
          <ac:spMkLst>
            <pc:docMk/>
            <pc:sldMk cId="806120348" sldId="2109"/>
            <ac:spMk id="32" creationId="{7957F118-A01F-D944-54F6-7CAF76ECF4DF}"/>
          </ac:spMkLst>
        </pc:spChg>
        <pc:spChg chg="mod">
          <ac:chgData name="RenjieZhao" userId="05b33a9d-2676-47ce-b507-a0a3aec2ffa9" providerId="ADAL" clId="{5BA80E42-B65C-499A-8720-9897E1365024}" dt="2023-04-18T16:29:49.903" v="6497" actId="164"/>
          <ac:spMkLst>
            <pc:docMk/>
            <pc:sldMk cId="806120348" sldId="2109"/>
            <ac:spMk id="33" creationId="{B39A27F8-9DDA-84F0-0A2E-F658EFC010AA}"/>
          </ac:spMkLst>
        </pc:spChg>
        <pc:spChg chg="mod">
          <ac:chgData name="RenjieZhao" userId="05b33a9d-2676-47ce-b507-a0a3aec2ffa9" providerId="ADAL" clId="{5BA80E42-B65C-499A-8720-9897E1365024}" dt="2023-04-18T16:29:49.903" v="6497" actId="164"/>
          <ac:spMkLst>
            <pc:docMk/>
            <pc:sldMk cId="806120348" sldId="2109"/>
            <ac:spMk id="34" creationId="{4900EBB1-4CD8-048D-FCF3-A5B249C42776}"/>
          </ac:spMkLst>
        </pc:spChg>
        <pc:spChg chg="mod">
          <ac:chgData name="RenjieZhao" userId="05b33a9d-2676-47ce-b507-a0a3aec2ffa9" providerId="ADAL" clId="{5BA80E42-B65C-499A-8720-9897E1365024}" dt="2023-04-18T16:29:49.903" v="6497" actId="164"/>
          <ac:spMkLst>
            <pc:docMk/>
            <pc:sldMk cId="806120348" sldId="2109"/>
            <ac:spMk id="35" creationId="{725FBB18-E00F-7FAE-7C88-B40DD51E0BE4}"/>
          </ac:spMkLst>
        </pc:spChg>
        <pc:spChg chg="mod">
          <ac:chgData name="RenjieZhao" userId="05b33a9d-2676-47ce-b507-a0a3aec2ffa9" providerId="ADAL" clId="{5BA80E42-B65C-499A-8720-9897E1365024}" dt="2023-04-18T16:29:49.903" v="6497" actId="164"/>
          <ac:spMkLst>
            <pc:docMk/>
            <pc:sldMk cId="806120348" sldId="2109"/>
            <ac:spMk id="36" creationId="{F0F9B0B6-1E59-F06A-E440-26E3721BEB17}"/>
          </ac:spMkLst>
        </pc:spChg>
        <pc:spChg chg="mod">
          <ac:chgData name="RenjieZhao" userId="05b33a9d-2676-47ce-b507-a0a3aec2ffa9" providerId="ADAL" clId="{5BA80E42-B65C-499A-8720-9897E1365024}" dt="2023-04-18T16:29:49.903" v="6497" actId="164"/>
          <ac:spMkLst>
            <pc:docMk/>
            <pc:sldMk cId="806120348" sldId="2109"/>
            <ac:spMk id="37" creationId="{D4EF654E-1383-6920-79CF-B70030C4E3F8}"/>
          </ac:spMkLst>
        </pc:spChg>
        <pc:spChg chg="mod">
          <ac:chgData name="RenjieZhao" userId="05b33a9d-2676-47ce-b507-a0a3aec2ffa9" providerId="ADAL" clId="{5BA80E42-B65C-499A-8720-9897E1365024}" dt="2023-04-18T16:29:49.903" v="6497" actId="164"/>
          <ac:spMkLst>
            <pc:docMk/>
            <pc:sldMk cId="806120348" sldId="2109"/>
            <ac:spMk id="38" creationId="{7413C8C9-18AE-9278-D7DD-94FAB1D0EFD3}"/>
          </ac:spMkLst>
        </pc:spChg>
        <pc:spChg chg="mod">
          <ac:chgData name="RenjieZhao" userId="05b33a9d-2676-47ce-b507-a0a3aec2ffa9" providerId="ADAL" clId="{5BA80E42-B65C-499A-8720-9897E1365024}" dt="2023-04-18T16:29:49.903" v="6497" actId="164"/>
          <ac:spMkLst>
            <pc:docMk/>
            <pc:sldMk cId="806120348" sldId="2109"/>
            <ac:spMk id="39" creationId="{9CAB898E-6758-0149-073F-3DB8A096D367}"/>
          </ac:spMkLst>
        </pc:spChg>
        <pc:spChg chg="mod">
          <ac:chgData name="RenjieZhao" userId="05b33a9d-2676-47ce-b507-a0a3aec2ffa9" providerId="ADAL" clId="{5BA80E42-B65C-499A-8720-9897E1365024}" dt="2023-04-18T16:29:49.903" v="6497" actId="164"/>
          <ac:spMkLst>
            <pc:docMk/>
            <pc:sldMk cId="806120348" sldId="2109"/>
            <ac:spMk id="40" creationId="{39BAA29F-0B6F-E920-38F5-290DE847B4CE}"/>
          </ac:spMkLst>
        </pc:spChg>
        <pc:spChg chg="mod">
          <ac:chgData name="RenjieZhao" userId="05b33a9d-2676-47ce-b507-a0a3aec2ffa9" providerId="ADAL" clId="{5BA80E42-B65C-499A-8720-9897E1365024}" dt="2023-04-18T16:29:49.903" v="6497" actId="164"/>
          <ac:spMkLst>
            <pc:docMk/>
            <pc:sldMk cId="806120348" sldId="2109"/>
            <ac:spMk id="41" creationId="{87C455CE-3E79-285C-BE15-AA8A00C7AF4D}"/>
          </ac:spMkLst>
        </pc:spChg>
        <pc:spChg chg="mod">
          <ac:chgData name="RenjieZhao" userId="05b33a9d-2676-47ce-b507-a0a3aec2ffa9" providerId="ADAL" clId="{5BA80E42-B65C-499A-8720-9897E1365024}" dt="2023-04-18T16:29:49.903" v="6497" actId="164"/>
          <ac:spMkLst>
            <pc:docMk/>
            <pc:sldMk cId="806120348" sldId="2109"/>
            <ac:spMk id="42" creationId="{E2196DCD-AF41-A8EC-1C67-470D280CE12C}"/>
          </ac:spMkLst>
        </pc:spChg>
        <pc:spChg chg="mod">
          <ac:chgData name="RenjieZhao" userId="05b33a9d-2676-47ce-b507-a0a3aec2ffa9" providerId="ADAL" clId="{5BA80E42-B65C-499A-8720-9897E1365024}" dt="2023-04-18T16:29:49.903" v="6497" actId="164"/>
          <ac:spMkLst>
            <pc:docMk/>
            <pc:sldMk cId="806120348" sldId="2109"/>
            <ac:spMk id="43" creationId="{D04F119D-693E-EE63-AB30-ECD92157CE0E}"/>
          </ac:spMkLst>
        </pc:spChg>
        <pc:spChg chg="mod">
          <ac:chgData name="RenjieZhao" userId="05b33a9d-2676-47ce-b507-a0a3aec2ffa9" providerId="ADAL" clId="{5BA80E42-B65C-499A-8720-9897E1365024}" dt="2023-04-18T16:29:49.903" v="6497" actId="164"/>
          <ac:spMkLst>
            <pc:docMk/>
            <pc:sldMk cId="806120348" sldId="2109"/>
            <ac:spMk id="44" creationId="{7D20BFDA-39B8-E483-21FE-3C84D5DD0BBD}"/>
          </ac:spMkLst>
        </pc:spChg>
        <pc:spChg chg="mod">
          <ac:chgData name="RenjieZhao" userId="05b33a9d-2676-47ce-b507-a0a3aec2ffa9" providerId="ADAL" clId="{5BA80E42-B65C-499A-8720-9897E1365024}" dt="2023-04-18T16:29:49.903" v="6497" actId="164"/>
          <ac:spMkLst>
            <pc:docMk/>
            <pc:sldMk cId="806120348" sldId="2109"/>
            <ac:spMk id="45" creationId="{10698DF8-51A7-4AF1-961B-DA26CB3958F0}"/>
          </ac:spMkLst>
        </pc:spChg>
        <pc:spChg chg="mod">
          <ac:chgData name="RenjieZhao" userId="05b33a9d-2676-47ce-b507-a0a3aec2ffa9" providerId="ADAL" clId="{5BA80E42-B65C-499A-8720-9897E1365024}" dt="2023-04-18T16:29:49.903" v="6497" actId="164"/>
          <ac:spMkLst>
            <pc:docMk/>
            <pc:sldMk cId="806120348" sldId="2109"/>
            <ac:spMk id="46" creationId="{C8AF7402-42E9-44F0-8898-1DF9F225CD60}"/>
          </ac:spMkLst>
        </pc:spChg>
        <pc:spChg chg="mod">
          <ac:chgData name="RenjieZhao" userId="05b33a9d-2676-47ce-b507-a0a3aec2ffa9" providerId="ADAL" clId="{5BA80E42-B65C-499A-8720-9897E1365024}" dt="2023-04-18T16:29:49.903" v="6497" actId="164"/>
          <ac:spMkLst>
            <pc:docMk/>
            <pc:sldMk cId="806120348" sldId="2109"/>
            <ac:spMk id="47" creationId="{7D37B9FE-6179-FCE0-A182-956E03E64EB7}"/>
          </ac:spMkLst>
        </pc:spChg>
        <pc:spChg chg="mod">
          <ac:chgData name="RenjieZhao" userId="05b33a9d-2676-47ce-b507-a0a3aec2ffa9" providerId="ADAL" clId="{5BA80E42-B65C-499A-8720-9897E1365024}" dt="2023-04-18T16:29:49.903" v="6497" actId="164"/>
          <ac:spMkLst>
            <pc:docMk/>
            <pc:sldMk cId="806120348" sldId="2109"/>
            <ac:spMk id="48" creationId="{E3E848FD-D03F-69CD-5A99-5A5670FF1CD8}"/>
          </ac:spMkLst>
        </pc:spChg>
        <pc:spChg chg="mod">
          <ac:chgData name="RenjieZhao" userId="05b33a9d-2676-47ce-b507-a0a3aec2ffa9" providerId="ADAL" clId="{5BA80E42-B65C-499A-8720-9897E1365024}" dt="2023-04-18T16:29:49.903" v="6497" actId="164"/>
          <ac:spMkLst>
            <pc:docMk/>
            <pc:sldMk cId="806120348" sldId="2109"/>
            <ac:spMk id="49" creationId="{8F132E96-E459-4586-B828-2990A4315B1D}"/>
          </ac:spMkLst>
        </pc:spChg>
        <pc:spChg chg="mod">
          <ac:chgData name="RenjieZhao" userId="05b33a9d-2676-47ce-b507-a0a3aec2ffa9" providerId="ADAL" clId="{5BA80E42-B65C-499A-8720-9897E1365024}" dt="2023-04-18T16:29:49.903" v="6497" actId="164"/>
          <ac:spMkLst>
            <pc:docMk/>
            <pc:sldMk cId="806120348" sldId="2109"/>
            <ac:spMk id="50" creationId="{A1775F8E-8A50-480F-29F9-67639EE217B7}"/>
          </ac:spMkLst>
        </pc:spChg>
        <pc:spChg chg="mod">
          <ac:chgData name="RenjieZhao" userId="05b33a9d-2676-47ce-b507-a0a3aec2ffa9" providerId="ADAL" clId="{5BA80E42-B65C-499A-8720-9897E1365024}" dt="2023-04-18T16:29:49.903" v="6497" actId="164"/>
          <ac:spMkLst>
            <pc:docMk/>
            <pc:sldMk cId="806120348" sldId="2109"/>
            <ac:spMk id="51" creationId="{4F5F5851-90D5-D7F9-ED8C-237761201936}"/>
          </ac:spMkLst>
        </pc:spChg>
        <pc:spChg chg="mod">
          <ac:chgData name="RenjieZhao" userId="05b33a9d-2676-47ce-b507-a0a3aec2ffa9" providerId="ADAL" clId="{5BA80E42-B65C-499A-8720-9897E1365024}" dt="2023-04-18T16:29:49.903" v="6497" actId="164"/>
          <ac:spMkLst>
            <pc:docMk/>
            <pc:sldMk cId="806120348" sldId="2109"/>
            <ac:spMk id="52" creationId="{43F5782B-4839-D8B7-FE9A-203BBF70C199}"/>
          </ac:spMkLst>
        </pc:spChg>
        <pc:spChg chg="mod">
          <ac:chgData name="RenjieZhao" userId="05b33a9d-2676-47ce-b507-a0a3aec2ffa9" providerId="ADAL" clId="{5BA80E42-B65C-499A-8720-9897E1365024}" dt="2023-04-18T16:29:49.903" v="6497" actId="164"/>
          <ac:spMkLst>
            <pc:docMk/>
            <pc:sldMk cId="806120348" sldId="2109"/>
            <ac:spMk id="53" creationId="{7ED7B3A5-1814-F54C-A0FF-2744B6602BB0}"/>
          </ac:spMkLst>
        </pc:spChg>
        <pc:spChg chg="mod">
          <ac:chgData name="RenjieZhao" userId="05b33a9d-2676-47ce-b507-a0a3aec2ffa9" providerId="ADAL" clId="{5BA80E42-B65C-499A-8720-9897E1365024}" dt="2023-04-18T16:29:49.903" v="6497" actId="164"/>
          <ac:spMkLst>
            <pc:docMk/>
            <pc:sldMk cId="806120348" sldId="2109"/>
            <ac:spMk id="54" creationId="{E32320EE-792E-92CF-2D33-8F9EE05D4642}"/>
          </ac:spMkLst>
        </pc:spChg>
        <pc:spChg chg="mod">
          <ac:chgData name="RenjieZhao" userId="05b33a9d-2676-47ce-b507-a0a3aec2ffa9" providerId="ADAL" clId="{5BA80E42-B65C-499A-8720-9897E1365024}" dt="2023-04-18T16:29:49.903" v="6497" actId="164"/>
          <ac:spMkLst>
            <pc:docMk/>
            <pc:sldMk cId="806120348" sldId="2109"/>
            <ac:spMk id="55" creationId="{F5100D4B-67E2-BF48-0D56-3B637C1D9C76}"/>
          </ac:spMkLst>
        </pc:spChg>
        <pc:spChg chg="mod">
          <ac:chgData name="RenjieZhao" userId="05b33a9d-2676-47ce-b507-a0a3aec2ffa9" providerId="ADAL" clId="{5BA80E42-B65C-499A-8720-9897E1365024}" dt="2023-04-18T16:29:49.903" v="6497" actId="164"/>
          <ac:spMkLst>
            <pc:docMk/>
            <pc:sldMk cId="806120348" sldId="2109"/>
            <ac:spMk id="56" creationId="{2115AB4C-0DD7-B70C-BCBE-FE2EBC769950}"/>
          </ac:spMkLst>
        </pc:spChg>
        <pc:spChg chg="mod">
          <ac:chgData name="RenjieZhao" userId="05b33a9d-2676-47ce-b507-a0a3aec2ffa9" providerId="ADAL" clId="{5BA80E42-B65C-499A-8720-9897E1365024}" dt="2023-04-18T16:29:49.903" v="6497" actId="164"/>
          <ac:spMkLst>
            <pc:docMk/>
            <pc:sldMk cId="806120348" sldId="2109"/>
            <ac:spMk id="57" creationId="{37F30B57-A9EB-7744-D749-FF4E9BAEBA23}"/>
          </ac:spMkLst>
        </pc:spChg>
        <pc:spChg chg="mod">
          <ac:chgData name="RenjieZhao" userId="05b33a9d-2676-47ce-b507-a0a3aec2ffa9" providerId="ADAL" clId="{5BA80E42-B65C-499A-8720-9897E1365024}" dt="2023-04-18T16:29:49.903" v="6497" actId="164"/>
          <ac:spMkLst>
            <pc:docMk/>
            <pc:sldMk cId="806120348" sldId="2109"/>
            <ac:spMk id="58" creationId="{33999782-2993-C6F1-53B4-D839D5126025}"/>
          </ac:spMkLst>
        </pc:spChg>
        <pc:spChg chg="mod">
          <ac:chgData name="RenjieZhao" userId="05b33a9d-2676-47ce-b507-a0a3aec2ffa9" providerId="ADAL" clId="{5BA80E42-B65C-499A-8720-9897E1365024}" dt="2023-04-18T16:29:49.903" v="6497" actId="164"/>
          <ac:spMkLst>
            <pc:docMk/>
            <pc:sldMk cId="806120348" sldId="2109"/>
            <ac:spMk id="59" creationId="{FFBF145C-50D6-43F7-BEBB-FD31EF868814}"/>
          </ac:spMkLst>
        </pc:spChg>
        <pc:spChg chg="mod">
          <ac:chgData name="RenjieZhao" userId="05b33a9d-2676-47ce-b507-a0a3aec2ffa9" providerId="ADAL" clId="{5BA80E42-B65C-499A-8720-9897E1365024}" dt="2023-04-18T16:29:49.903" v="6497" actId="164"/>
          <ac:spMkLst>
            <pc:docMk/>
            <pc:sldMk cId="806120348" sldId="2109"/>
            <ac:spMk id="60" creationId="{467ADC8F-C684-A564-2E53-10604C818C54}"/>
          </ac:spMkLst>
        </pc:spChg>
        <pc:spChg chg="mod">
          <ac:chgData name="RenjieZhao" userId="05b33a9d-2676-47ce-b507-a0a3aec2ffa9" providerId="ADAL" clId="{5BA80E42-B65C-499A-8720-9897E1365024}" dt="2023-04-18T16:29:49.903" v="6497" actId="164"/>
          <ac:spMkLst>
            <pc:docMk/>
            <pc:sldMk cId="806120348" sldId="2109"/>
            <ac:spMk id="61" creationId="{DDC2727D-E2CD-408A-AA68-AEAF04E0BCA5}"/>
          </ac:spMkLst>
        </pc:spChg>
        <pc:spChg chg="mod">
          <ac:chgData name="RenjieZhao" userId="05b33a9d-2676-47ce-b507-a0a3aec2ffa9" providerId="ADAL" clId="{5BA80E42-B65C-499A-8720-9897E1365024}" dt="2023-04-18T16:29:49.903" v="6497" actId="164"/>
          <ac:spMkLst>
            <pc:docMk/>
            <pc:sldMk cId="806120348" sldId="2109"/>
            <ac:spMk id="62" creationId="{39B9186A-59AF-60AB-8805-F8B6A27469A1}"/>
          </ac:spMkLst>
        </pc:spChg>
        <pc:spChg chg="mod">
          <ac:chgData name="RenjieZhao" userId="05b33a9d-2676-47ce-b507-a0a3aec2ffa9" providerId="ADAL" clId="{5BA80E42-B65C-499A-8720-9897E1365024}" dt="2023-04-18T16:29:49.903" v="6497" actId="164"/>
          <ac:spMkLst>
            <pc:docMk/>
            <pc:sldMk cId="806120348" sldId="2109"/>
            <ac:spMk id="63" creationId="{0AF26B70-B948-F386-6FB0-3DD16A1EF65C}"/>
          </ac:spMkLst>
        </pc:spChg>
        <pc:spChg chg="mod">
          <ac:chgData name="RenjieZhao" userId="05b33a9d-2676-47ce-b507-a0a3aec2ffa9" providerId="ADAL" clId="{5BA80E42-B65C-499A-8720-9897E1365024}" dt="2023-04-18T16:29:49.903" v="6497" actId="164"/>
          <ac:spMkLst>
            <pc:docMk/>
            <pc:sldMk cId="806120348" sldId="2109"/>
            <ac:spMk id="192" creationId="{507069DC-1B7B-D16A-BC03-3C59AE466C4B}"/>
          </ac:spMkLst>
        </pc:spChg>
        <pc:spChg chg="mod">
          <ac:chgData name="RenjieZhao" userId="05b33a9d-2676-47ce-b507-a0a3aec2ffa9" providerId="ADAL" clId="{5BA80E42-B65C-499A-8720-9897E1365024}" dt="2023-04-18T16:29:49.903" v="6497" actId="164"/>
          <ac:spMkLst>
            <pc:docMk/>
            <pc:sldMk cId="806120348" sldId="2109"/>
            <ac:spMk id="193" creationId="{9743317F-FFA2-5B43-170F-DEC998B523CD}"/>
          </ac:spMkLst>
        </pc:spChg>
        <pc:spChg chg="mod">
          <ac:chgData name="RenjieZhao" userId="05b33a9d-2676-47ce-b507-a0a3aec2ffa9" providerId="ADAL" clId="{5BA80E42-B65C-499A-8720-9897E1365024}" dt="2023-04-18T16:29:49.903" v="6497" actId="164"/>
          <ac:spMkLst>
            <pc:docMk/>
            <pc:sldMk cId="806120348" sldId="2109"/>
            <ac:spMk id="194" creationId="{C8CB26ED-0F8F-BF73-AACD-27B8E9A3AD5A}"/>
          </ac:spMkLst>
        </pc:spChg>
        <pc:spChg chg="mod">
          <ac:chgData name="RenjieZhao" userId="05b33a9d-2676-47ce-b507-a0a3aec2ffa9" providerId="ADAL" clId="{5BA80E42-B65C-499A-8720-9897E1365024}" dt="2023-04-18T16:29:49.903" v="6497" actId="164"/>
          <ac:spMkLst>
            <pc:docMk/>
            <pc:sldMk cId="806120348" sldId="2109"/>
            <ac:spMk id="195" creationId="{4BDB6119-F629-2203-37AC-553E388EE5F0}"/>
          </ac:spMkLst>
        </pc:spChg>
        <pc:spChg chg="mod">
          <ac:chgData name="RenjieZhao" userId="05b33a9d-2676-47ce-b507-a0a3aec2ffa9" providerId="ADAL" clId="{5BA80E42-B65C-499A-8720-9897E1365024}" dt="2023-04-18T16:29:49.903" v="6497" actId="164"/>
          <ac:spMkLst>
            <pc:docMk/>
            <pc:sldMk cId="806120348" sldId="2109"/>
            <ac:spMk id="196" creationId="{B9F03A2A-5F01-9568-6508-D6607837ACAA}"/>
          </ac:spMkLst>
        </pc:spChg>
        <pc:spChg chg="mod">
          <ac:chgData name="RenjieZhao" userId="05b33a9d-2676-47ce-b507-a0a3aec2ffa9" providerId="ADAL" clId="{5BA80E42-B65C-499A-8720-9897E1365024}" dt="2023-04-18T16:29:49.903" v="6497" actId="164"/>
          <ac:spMkLst>
            <pc:docMk/>
            <pc:sldMk cId="806120348" sldId="2109"/>
            <ac:spMk id="197" creationId="{E09D1BB2-567F-FA96-2B4E-7597263A323B}"/>
          </ac:spMkLst>
        </pc:spChg>
        <pc:spChg chg="mod">
          <ac:chgData name="RenjieZhao" userId="05b33a9d-2676-47ce-b507-a0a3aec2ffa9" providerId="ADAL" clId="{5BA80E42-B65C-499A-8720-9897E1365024}" dt="2023-04-18T16:29:49.903" v="6497" actId="164"/>
          <ac:spMkLst>
            <pc:docMk/>
            <pc:sldMk cId="806120348" sldId="2109"/>
            <ac:spMk id="198" creationId="{40B17E5B-3A26-F0C9-F117-CCAA62478468}"/>
          </ac:spMkLst>
        </pc:spChg>
        <pc:spChg chg="mod">
          <ac:chgData name="RenjieZhao" userId="05b33a9d-2676-47ce-b507-a0a3aec2ffa9" providerId="ADAL" clId="{5BA80E42-B65C-499A-8720-9897E1365024}" dt="2023-04-18T16:29:49.903" v="6497" actId="164"/>
          <ac:spMkLst>
            <pc:docMk/>
            <pc:sldMk cId="806120348" sldId="2109"/>
            <ac:spMk id="199" creationId="{0DEAC223-1D0C-E3D8-721E-6001388A6FAB}"/>
          </ac:spMkLst>
        </pc:spChg>
        <pc:spChg chg="mod">
          <ac:chgData name="RenjieZhao" userId="05b33a9d-2676-47ce-b507-a0a3aec2ffa9" providerId="ADAL" clId="{5BA80E42-B65C-499A-8720-9897E1365024}" dt="2023-04-18T16:29:49.903" v="6497" actId="164"/>
          <ac:spMkLst>
            <pc:docMk/>
            <pc:sldMk cId="806120348" sldId="2109"/>
            <ac:spMk id="200" creationId="{5A02CCF7-3803-1BB0-86E1-744AC609E08E}"/>
          </ac:spMkLst>
        </pc:spChg>
        <pc:spChg chg="mod">
          <ac:chgData name="RenjieZhao" userId="05b33a9d-2676-47ce-b507-a0a3aec2ffa9" providerId="ADAL" clId="{5BA80E42-B65C-499A-8720-9897E1365024}" dt="2023-04-18T16:29:49.903" v="6497" actId="164"/>
          <ac:spMkLst>
            <pc:docMk/>
            <pc:sldMk cId="806120348" sldId="2109"/>
            <ac:spMk id="201" creationId="{7C6B4D5D-9212-7E8A-7C70-086017B271ED}"/>
          </ac:spMkLst>
        </pc:spChg>
        <pc:spChg chg="mod">
          <ac:chgData name="RenjieZhao" userId="05b33a9d-2676-47ce-b507-a0a3aec2ffa9" providerId="ADAL" clId="{5BA80E42-B65C-499A-8720-9897E1365024}" dt="2023-04-18T16:29:49.903" v="6497" actId="164"/>
          <ac:spMkLst>
            <pc:docMk/>
            <pc:sldMk cId="806120348" sldId="2109"/>
            <ac:spMk id="202" creationId="{666ECFE8-9FBC-CA30-5691-5351E8DA5D32}"/>
          </ac:spMkLst>
        </pc:spChg>
        <pc:spChg chg="mod">
          <ac:chgData name="RenjieZhao" userId="05b33a9d-2676-47ce-b507-a0a3aec2ffa9" providerId="ADAL" clId="{5BA80E42-B65C-499A-8720-9897E1365024}" dt="2023-04-18T16:29:49.903" v="6497" actId="164"/>
          <ac:spMkLst>
            <pc:docMk/>
            <pc:sldMk cId="806120348" sldId="2109"/>
            <ac:spMk id="203" creationId="{CFB51CFB-28FE-ED96-43D8-574A117EF0E2}"/>
          </ac:spMkLst>
        </pc:spChg>
        <pc:spChg chg="mod">
          <ac:chgData name="RenjieZhao" userId="05b33a9d-2676-47ce-b507-a0a3aec2ffa9" providerId="ADAL" clId="{5BA80E42-B65C-499A-8720-9897E1365024}" dt="2023-04-18T16:29:49.903" v="6497" actId="164"/>
          <ac:spMkLst>
            <pc:docMk/>
            <pc:sldMk cId="806120348" sldId="2109"/>
            <ac:spMk id="204" creationId="{54FD444A-A00E-95E4-4520-22AAC2A847E1}"/>
          </ac:spMkLst>
        </pc:spChg>
        <pc:spChg chg="mod">
          <ac:chgData name="RenjieZhao" userId="05b33a9d-2676-47ce-b507-a0a3aec2ffa9" providerId="ADAL" clId="{5BA80E42-B65C-499A-8720-9897E1365024}" dt="2023-04-18T16:29:49.903" v="6497" actId="164"/>
          <ac:spMkLst>
            <pc:docMk/>
            <pc:sldMk cId="806120348" sldId="2109"/>
            <ac:spMk id="205" creationId="{BC77043C-59B7-3806-09AA-6C824B1225D5}"/>
          </ac:spMkLst>
        </pc:spChg>
        <pc:spChg chg="mod">
          <ac:chgData name="RenjieZhao" userId="05b33a9d-2676-47ce-b507-a0a3aec2ffa9" providerId="ADAL" clId="{5BA80E42-B65C-499A-8720-9897E1365024}" dt="2023-04-18T16:29:49.903" v="6497" actId="164"/>
          <ac:spMkLst>
            <pc:docMk/>
            <pc:sldMk cId="806120348" sldId="2109"/>
            <ac:spMk id="206" creationId="{BCF91A70-A33F-1E33-F2D7-CFB0811EB571}"/>
          </ac:spMkLst>
        </pc:spChg>
        <pc:spChg chg="mod">
          <ac:chgData name="RenjieZhao" userId="05b33a9d-2676-47ce-b507-a0a3aec2ffa9" providerId="ADAL" clId="{5BA80E42-B65C-499A-8720-9897E1365024}" dt="2023-04-18T16:29:49.903" v="6497" actId="164"/>
          <ac:spMkLst>
            <pc:docMk/>
            <pc:sldMk cId="806120348" sldId="2109"/>
            <ac:spMk id="207" creationId="{C2DE5373-ABC2-D252-B92F-006A366E45CE}"/>
          </ac:spMkLst>
        </pc:spChg>
        <pc:spChg chg="mod">
          <ac:chgData name="RenjieZhao" userId="05b33a9d-2676-47ce-b507-a0a3aec2ffa9" providerId="ADAL" clId="{5BA80E42-B65C-499A-8720-9897E1365024}" dt="2023-04-18T16:29:49.903" v="6497" actId="164"/>
          <ac:spMkLst>
            <pc:docMk/>
            <pc:sldMk cId="806120348" sldId="2109"/>
            <ac:spMk id="208" creationId="{7E39A47A-EAED-7033-CF34-107F52839B0B}"/>
          </ac:spMkLst>
        </pc:spChg>
        <pc:spChg chg="mod">
          <ac:chgData name="RenjieZhao" userId="05b33a9d-2676-47ce-b507-a0a3aec2ffa9" providerId="ADAL" clId="{5BA80E42-B65C-499A-8720-9897E1365024}" dt="2023-04-18T16:29:49.903" v="6497" actId="164"/>
          <ac:spMkLst>
            <pc:docMk/>
            <pc:sldMk cId="806120348" sldId="2109"/>
            <ac:spMk id="209" creationId="{04419D67-1890-7DD6-0DEC-17E401C9B499}"/>
          </ac:spMkLst>
        </pc:spChg>
        <pc:spChg chg="add mod">
          <ac:chgData name="RenjieZhao" userId="05b33a9d-2676-47ce-b507-a0a3aec2ffa9" providerId="ADAL" clId="{5BA80E42-B65C-499A-8720-9897E1365024}" dt="2023-04-18T16:29:49.903" v="6497" actId="164"/>
          <ac:spMkLst>
            <pc:docMk/>
            <pc:sldMk cId="806120348" sldId="2109"/>
            <ac:spMk id="210" creationId="{1F230504-5336-F230-8520-C84F127B6F4C}"/>
          </ac:spMkLst>
        </pc:spChg>
        <pc:spChg chg="add mod">
          <ac:chgData name="RenjieZhao" userId="05b33a9d-2676-47ce-b507-a0a3aec2ffa9" providerId="ADAL" clId="{5BA80E42-B65C-499A-8720-9897E1365024}" dt="2023-04-18T16:29:49.903" v="6497" actId="164"/>
          <ac:spMkLst>
            <pc:docMk/>
            <pc:sldMk cId="806120348" sldId="2109"/>
            <ac:spMk id="211" creationId="{C742D755-F02F-1132-5529-D9E9C7C57344}"/>
          </ac:spMkLst>
        </pc:spChg>
        <pc:spChg chg="add del mod">
          <ac:chgData name="RenjieZhao" userId="05b33a9d-2676-47ce-b507-a0a3aec2ffa9" providerId="ADAL" clId="{5BA80E42-B65C-499A-8720-9897E1365024}" dt="2023-04-18T16:33:53.954" v="6769"/>
          <ac:spMkLst>
            <pc:docMk/>
            <pc:sldMk cId="806120348" sldId="2109"/>
            <ac:spMk id="214" creationId="{7CF97046-39B5-CD9C-DF68-A6B96143C0D7}"/>
          </ac:spMkLst>
        </pc:spChg>
        <pc:spChg chg="add mod">
          <ac:chgData name="RenjieZhao" userId="05b33a9d-2676-47ce-b507-a0a3aec2ffa9" providerId="ADAL" clId="{5BA80E42-B65C-499A-8720-9897E1365024}" dt="2023-04-18T18:57:30.881" v="7837" actId="20577"/>
          <ac:spMkLst>
            <pc:docMk/>
            <pc:sldMk cId="806120348" sldId="2109"/>
            <ac:spMk id="215" creationId="{D50208ED-C3E3-ACD9-5129-125CF36E5C62}"/>
          </ac:spMkLst>
        </pc:spChg>
        <pc:spChg chg="mod">
          <ac:chgData name="RenjieZhao" userId="05b33a9d-2676-47ce-b507-a0a3aec2ffa9" providerId="ADAL" clId="{5BA80E42-B65C-499A-8720-9897E1365024}" dt="2023-04-18T16:29:49.903" v="6497" actId="164"/>
          <ac:spMkLst>
            <pc:docMk/>
            <pc:sldMk cId="806120348" sldId="2109"/>
            <ac:spMk id="237" creationId="{821E1522-AD13-3D47-92AB-854E04FDAB6F}"/>
          </ac:spMkLst>
        </pc:spChg>
        <pc:spChg chg="mod">
          <ac:chgData name="RenjieZhao" userId="05b33a9d-2676-47ce-b507-a0a3aec2ffa9" providerId="ADAL" clId="{5BA80E42-B65C-499A-8720-9897E1365024}" dt="2023-04-18T16:29:49.903" v="6497" actId="164"/>
          <ac:spMkLst>
            <pc:docMk/>
            <pc:sldMk cId="806120348" sldId="2109"/>
            <ac:spMk id="238" creationId="{51A5AB95-CB9F-6F7C-2C31-5EA25786B1D6}"/>
          </ac:spMkLst>
        </pc:spChg>
        <pc:spChg chg="mod">
          <ac:chgData name="RenjieZhao" userId="05b33a9d-2676-47ce-b507-a0a3aec2ffa9" providerId="ADAL" clId="{5BA80E42-B65C-499A-8720-9897E1365024}" dt="2023-04-18T16:29:49.903" v="6497" actId="164"/>
          <ac:spMkLst>
            <pc:docMk/>
            <pc:sldMk cId="806120348" sldId="2109"/>
            <ac:spMk id="239" creationId="{488BB299-705C-E09B-3CDC-3C478CC70315}"/>
          </ac:spMkLst>
        </pc:spChg>
        <pc:spChg chg="mod">
          <ac:chgData name="RenjieZhao" userId="05b33a9d-2676-47ce-b507-a0a3aec2ffa9" providerId="ADAL" clId="{5BA80E42-B65C-499A-8720-9897E1365024}" dt="2023-04-18T16:29:49.903" v="6497" actId="164"/>
          <ac:spMkLst>
            <pc:docMk/>
            <pc:sldMk cId="806120348" sldId="2109"/>
            <ac:spMk id="240" creationId="{491653A2-EBCA-7B66-200A-DC4486F96A8B}"/>
          </ac:spMkLst>
        </pc:spChg>
        <pc:spChg chg="mod">
          <ac:chgData name="RenjieZhao" userId="05b33a9d-2676-47ce-b507-a0a3aec2ffa9" providerId="ADAL" clId="{5BA80E42-B65C-499A-8720-9897E1365024}" dt="2023-04-18T16:29:49.903" v="6497" actId="164"/>
          <ac:spMkLst>
            <pc:docMk/>
            <pc:sldMk cId="806120348" sldId="2109"/>
            <ac:spMk id="241" creationId="{7AE401EA-D2DC-C11C-5E96-5CE85951796F}"/>
          </ac:spMkLst>
        </pc:spChg>
        <pc:spChg chg="mod">
          <ac:chgData name="RenjieZhao" userId="05b33a9d-2676-47ce-b507-a0a3aec2ffa9" providerId="ADAL" clId="{5BA80E42-B65C-499A-8720-9897E1365024}" dt="2023-04-18T16:29:49.903" v="6497" actId="164"/>
          <ac:spMkLst>
            <pc:docMk/>
            <pc:sldMk cId="806120348" sldId="2109"/>
            <ac:spMk id="242" creationId="{EAB92009-17A3-A7AA-4996-EF22780AADFC}"/>
          </ac:spMkLst>
        </pc:spChg>
        <pc:spChg chg="mod">
          <ac:chgData name="RenjieZhao" userId="05b33a9d-2676-47ce-b507-a0a3aec2ffa9" providerId="ADAL" clId="{5BA80E42-B65C-499A-8720-9897E1365024}" dt="2023-04-18T16:29:49.903" v="6497" actId="164"/>
          <ac:spMkLst>
            <pc:docMk/>
            <pc:sldMk cId="806120348" sldId="2109"/>
            <ac:spMk id="243" creationId="{0F888702-DEFD-7B73-934A-723A563A1681}"/>
          </ac:spMkLst>
        </pc:spChg>
        <pc:spChg chg="mod">
          <ac:chgData name="RenjieZhao" userId="05b33a9d-2676-47ce-b507-a0a3aec2ffa9" providerId="ADAL" clId="{5BA80E42-B65C-499A-8720-9897E1365024}" dt="2023-04-18T16:29:49.903" v="6497" actId="164"/>
          <ac:spMkLst>
            <pc:docMk/>
            <pc:sldMk cId="806120348" sldId="2109"/>
            <ac:spMk id="245" creationId="{7E7E884B-9EEA-92CF-3C7E-FD79DBB7F5B8}"/>
          </ac:spMkLst>
        </pc:spChg>
        <pc:spChg chg="mod">
          <ac:chgData name="RenjieZhao" userId="05b33a9d-2676-47ce-b507-a0a3aec2ffa9" providerId="ADAL" clId="{5BA80E42-B65C-499A-8720-9897E1365024}" dt="2023-04-18T16:29:49.903" v="6497" actId="164"/>
          <ac:spMkLst>
            <pc:docMk/>
            <pc:sldMk cId="806120348" sldId="2109"/>
            <ac:spMk id="246" creationId="{27BC31FD-8C40-3039-40CA-0DA9C7CD694B}"/>
          </ac:spMkLst>
        </pc:spChg>
        <pc:spChg chg="mod">
          <ac:chgData name="RenjieZhao" userId="05b33a9d-2676-47ce-b507-a0a3aec2ffa9" providerId="ADAL" clId="{5BA80E42-B65C-499A-8720-9897E1365024}" dt="2023-04-18T16:29:49.903" v="6497" actId="164"/>
          <ac:spMkLst>
            <pc:docMk/>
            <pc:sldMk cId="806120348" sldId="2109"/>
            <ac:spMk id="247" creationId="{2DF3E5C1-285C-8D39-F69C-B8606E722B92}"/>
          </ac:spMkLst>
        </pc:spChg>
        <pc:spChg chg="mod">
          <ac:chgData name="RenjieZhao" userId="05b33a9d-2676-47ce-b507-a0a3aec2ffa9" providerId="ADAL" clId="{5BA80E42-B65C-499A-8720-9897E1365024}" dt="2023-04-18T18:28:01.742" v="7003" actId="1076"/>
          <ac:spMkLst>
            <pc:docMk/>
            <pc:sldMk cId="806120348" sldId="2109"/>
            <ac:spMk id="249" creationId="{2BBD7978-7ACD-4672-9424-B182E3DA11D2}"/>
          </ac:spMkLst>
        </pc:spChg>
        <pc:spChg chg="mod">
          <ac:chgData name="RenjieZhao" userId="05b33a9d-2676-47ce-b507-a0a3aec2ffa9" providerId="ADAL" clId="{5BA80E42-B65C-499A-8720-9897E1365024}" dt="2023-04-18T16:29:49.903" v="6497" actId="164"/>
          <ac:spMkLst>
            <pc:docMk/>
            <pc:sldMk cId="806120348" sldId="2109"/>
            <ac:spMk id="250" creationId="{98847EDE-FD06-3C05-ECD4-7912B688673C}"/>
          </ac:spMkLst>
        </pc:spChg>
        <pc:spChg chg="mod">
          <ac:chgData name="RenjieZhao" userId="05b33a9d-2676-47ce-b507-a0a3aec2ffa9" providerId="ADAL" clId="{5BA80E42-B65C-499A-8720-9897E1365024}" dt="2023-04-18T16:29:49.903" v="6497" actId="164"/>
          <ac:spMkLst>
            <pc:docMk/>
            <pc:sldMk cId="806120348" sldId="2109"/>
            <ac:spMk id="251" creationId="{96EE5854-C7C9-4AE9-4D7C-F259BDEB5B47}"/>
          </ac:spMkLst>
        </pc:spChg>
        <pc:spChg chg="mod">
          <ac:chgData name="RenjieZhao" userId="05b33a9d-2676-47ce-b507-a0a3aec2ffa9" providerId="ADAL" clId="{5BA80E42-B65C-499A-8720-9897E1365024}" dt="2023-04-18T16:29:49.903" v="6497" actId="164"/>
          <ac:spMkLst>
            <pc:docMk/>
            <pc:sldMk cId="806120348" sldId="2109"/>
            <ac:spMk id="252" creationId="{CBC85C98-AA23-1335-2DE7-9FF3DBABA352}"/>
          </ac:spMkLst>
        </pc:spChg>
        <pc:spChg chg="mod">
          <ac:chgData name="RenjieZhao" userId="05b33a9d-2676-47ce-b507-a0a3aec2ffa9" providerId="ADAL" clId="{5BA80E42-B65C-499A-8720-9897E1365024}" dt="2023-04-18T16:29:49.903" v="6497" actId="164"/>
          <ac:spMkLst>
            <pc:docMk/>
            <pc:sldMk cId="806120348" sldId="2109"/>
            <ac:spMk id="253" creationId="{29A4DBF3-B949-666D-2006-771353755BDB}"/>
          </ac:spMkLst>
        </pc:spChg>
        <pc:spChg chg="mod">
          <ac:chgData name="RenjieZhao" userId="05b33a9d-2676-47ce-b507-a0a3aec2ffa9" providerId="ADAL" clId="{5BA80E42-B65C-499A-8720-9897E1365024}" dt="2023-04-18T16:29:49.903" v="6497" actId="164"/>
          <ac:spMkLst>
            <pc:docMk/>
            <pc:sldMk cId="806120348" sldId="2109"/>
            <ac:spMk id="254" creationId="{F533F2BE-AF05-32BD-C942-97757123C541}"/>
          </ac:spMkLst>
        </pc:spChg>
        <pc:spChg chg="mod">
          <ac:chgData name="RenjieZhao" userId="05b33a9d-2676-47ce-b507-a0a3aec2ffa9" providerId="ADAL" clId="{5BA80E42-B65C-499A-8720-9897E1365024}" dt="2023-04-18T16:29:49.903" v="6497" actId="164"/>
          <ac:spMkLst>
            <pc:docMk/>
            <pc:sldMk cId="806120348" sldId="2109"/>
            <ac:spMk id="255" creationId="{C0B36489-7CF1-656A-D143-9437A0B208D6}"/>
          </ac:spMkLst>
        </pc:spChg>
        <pc:spChg chg="mod">
          <ac:chgData name="RenjieZhao" userId="05b33a9d-2676-47ce-b507-a0a3aec2ffa9" providerId="ADAL" clId="{5BA80E42-B65C-499A-8720-9897E1365024}" dt="2023-04-18T16:29:49.903" v="6497" actId="164"/>
          <ac:spMkLst>
            <pc:docMk/>
            <pc:sldMk cId="806120348" sldId="2109"/>
            <ac:spMk id="256" creationId="{8E886F26-5385-4916-5A40-91CFFB4249FB}"/>
          </ac:spMkLst>
        </pc:spChg>
        <pc:spChg chg="mod">
          <ac:chgData name="RenjieZhao" userId="05b33a9d-2676-47ce-b507-a0a3aec2ffa9" providerId="ADAL" clId="{5BA80E42-B65C-499A-8720-9897E1365024}" dt="2023-04-18T16:29:49.903" v="6497" actId="164"/>
          <ac:spMkLst>
            <pc:docMk/>
            <pc:sldMk cId="806120348" sldId="2109"/>
            <ac:spMk id="257" creationId="{22E4A325-122A-5072-AE6B-9A7E8514020B}"/>
          </ac:spMkLst>
        </pc:spChg>
        <pc:spChg chg="mod">
          <ac:chgData name="RenjieZhao" userId="05b33a9d-2676-47ce-b507-a0a3aec2ffa9" providerId="ADAL" clId="{5BA80E42-B65C-499A-8720-9897E1365024}" dt="2023-04-18T16:29:49.903" v="6497" actId="164"/>
          <ac:spMkLst>
            <pc:docMk/>
            <pc:sldMk cId="806120348" sldId="2109"/>
            <ac:spMk id="258" creationId="{52A6BFE6-7D20-4281-21CF-897932221C60}"/>
          </ac:spMkLst>
        </pc:spChg>
        <pc:spChg chg="mod">
          <ac:chgData name="RenjieZhao" userId="05b33a9d-2676-47ce-b507-a0a3aec2ffa9" providerId="ADAL" clId="{5BA80E42-B65C-499A-8720-9897E1365024}" dt="2023-04-18T16:29:49.903" v="6497" actId="164"/>
          <ac:spMkLst>
            <pc:docMk/>
            <pc:sldMk cId="806120348" sldId="2109"/>
            <ac:spMk id="259" creationId="{B4B971A3-57BC-A2D2-F4F7-396FCD93B6FE}"/>
          </ac:spMkLst>
        </pc:spChg>
        <pc:spChg chg="mod">
          <ac:chgData name="RenjieZhao" userId="05b33a9d-2676-47ce-b507-a0a3aec2ffa9" providerId="ADAL" clId="{5BA80E42-B65C-499A-8720-9897E1365024}" dt="2023-04-18T16:29:49.903" v="6497" actId="164"/>
          <ac:spMkLst>
            <pc:docMk/>
            <pc:sldMk cId="806120348" sldId="2109"/>
            <ac:spMk id="260" creationId="{C2F44817-4D04-C29B-AEB6-F20A90300EFB}"/>
          </ac:spMkLst>
        </pc:spChg>
        <pc:spChg chg="mod">
          <ac:chgData name="RenjieZhao" userId="05b33a9d-2676-47ce-b507-a0a3aec2ffa9" providerId="ADAL" clId="{5BA80E42-B65C-499A-8720-9897E1365024}" dt="2023-04-18T16:30:19.414" v="6503" actId="1076"/>
          <ac:spMkLst>
            <pc:docMk/>
            <pc:sldMk cId="806120348" sldId="2109"/>
            <ac:spMk id="261" creationId="{55DE3324-3A9A-A936-34D0-DBA795C2EE05}"/>
          </ac:spMkLst>
        </pc:spChg>
        <pc:spChg chg="mod">
          <ac:chgData name="RenjieZhao" userId="05b33a9d-2676-47ce-b507-a0a3aec2ffa9" providerId="ADAL" clId="{5BA80E42-B65C-499A-8720-9897E1365024}" dt="2023-04-18T16:29:49.903" v="6497" actId="164"/>
          <ac:spMkLst>
            <pc:docMk/>
            <pc:sldMk cId="806120348" sldId="2109"/>
            <ac:spMk id="262" creationId="{55F61638-2AA0-3A6C-3631-478D32B96E72}"/>
          </ac:spMkLst>
        </pc:spChg>
        <pc:grpChg chg="add mod">
          <ac:chgData name="RenjieZhao" userId="05b33a9d-2676-47ce-b507-a0a3aec2ffa9" providerId="ADAL" clId="{5BA80E42-B65C-499A-8720-9897E1365024}" dt="2023-04-18T18:28:47.760" v="7008" actId="1076"/>
          <ac:grpSpMkLst>
            <pc:docMk/>
            <pc:sldMk cId="806120348" sldId="2109"/>
            <ac:grpSpMk id="212" creationId="{74D660E0-7E5B-9AC9-2895-1352EB47167F}"/>
          </ac:grpSpMkLst>
        </pc:grpChg>
        <pc:grpChg chg="add mod">
          <ac:chgData name="RenjieZhao" userId="05b33a9d-2676-47ce-b507-a0a3aec2ffa9" providerId="ADAL" clId="{5BA80E42-B65C-499A-8720-9897E1365024}" dt="2023-04-18T18:28:01.742" v="7003" actId="1076"/>
          <ac:grpSpMkLst>
            <pc:docMk/>
            <pc:sldMk cId="806120348" sldId="2109"/>
            <ac:grpSpMk id="213" creationId="{30F61661-F05B-0854-EA5C-E002D0BE2C6A}"/>
          </ac:grpSpMkLst>
        </pc:grpChg>
        <pc:picChg chg="mod">
          <ac:chgData name="RenjieZhao" userId="05b33a9d-2676-47ce-b507-a0a3aec2ffa9" providerId="ADAL" clId="{5BA80E42-B65C-499A-8720-9897E1365024}" dt="2023-04-18T18:28:01.742" v="7003" actId="1076"/>
          <ac:picMkLst>
            <pc:docMk/>
            <pc:sldMk cId="806120348" sldId="2109"/>
            <ac:picMk id="4" creationId="{575ED382-0A71-69A5-4AAC-7DC7911852CB}"/>
          </ac:picMkLst>
        </pc:picChg>
        <pc:picChg chg="mod">
          <ac:chgData name="RenjieZhao" userId="05b33a9d-2676-47ce-b507-a0a3aec2ffa9" providerId="ADAL" clId="{5BA80E42-B65C-499A-8720-9897E1365024}" dt="2023-04-18T18:28:01.742" v="7003" actId="1076"/>
          <ac:picMkLst>
            <pc:docMk/>
            <pc:sldMk cId="806120348" sldId="2109"/>
            <ac:picMk id="5" creationId="{991BB25D-7820-22E1-9480-999A864383FA}"/>
          </ac:picMkLst>
        </pc:picChg>
        <pc:cxnChg chg="mod">
          <ac:chgData name="RenjieZhao" userId="05b33a9d-2676-47ce-b507-a0a3aec2ffa9" providerId="ADAL" clId="{5BA80E42-B65C-499A-8720-9897E1365024}" dt="2023-04-18T18:28:01.742" v="7003" actId="1076"/>
          <ac:cxnSpMkLst>
            <pc:docMk/>
            <pc:sldMk cId="806120348" sldId="2109"/>
            <ac:cxnSpMk id="248" creationId="{66063A3E-7E5E-F89D-5D76-7F2751DEA9F1}"/>
          </ac:cxnSpMkLst>
        </pc:cxnChg>
      </pc:sldChg>
      <pc:sldChg chg="del">
        <pc:chgData name="RenjieZhao" userId="05b33a9d-2676-47ce-b507-a0a3aec2ffa9" providerId="ADAL" clId="{5BA80E42-B65C-499A-8720-9897E1365024}" dt="2023-04-18T03:58:26.839" v="5431" actId="47"/>
        <pc:sldMkLst>
          <pc:docMk/>
          <pc:sldMk cId="2289516533" sldId="2111"/>
        </pc:sldMkLst>
      </pc:sldChg>
      <pc:sldChg chg="ord modNotesTx">
        <pc:chgData name="RenjieZhao" userId="05b33a9d-2676-47ce-b507-a0a3aec2ffa9" providerId="ADAL" clId="{5BA80E42-B65C-499A-8720-9897E1365024}" dt="2023-04-17T21:08:12.242" v="386"/>
        <pc:sldMkLst>
          <pc:docMk/>
          <pc:sldMk cId="1596922991" sldId="2112"/>
        </pc:sldMkLst>
      </pc:sldChg>
      <pc:sldChg chg="addSp delSp modSp add mod ord">
        <pc:chgData name="RenjieZhao" userId="05b33a9d-2676-47ce-b507-a0a3aec2ffa9" providerId="ADAL" clId="{5BA80E42-B65C-499A-8720-9897E1365024}" dt="2023-04-18T01:06:18.815" v="1641" actId="478"/>
        <pc:sldMkLst>
          <pc:docMk/>
          <pc:sldMk cId="109597663" sldId="2113"/>
        </pc:sldMkLst>
        <pc:spChg chg="add del">
          <ac:chgData name="RenjieZhao" userId="05b33a9d-2676-47ce-b507-a0a3aec2ffa9" providerId="ADAL" clId="{5BA80E42-B65C-499A-8720-9897E1365024}" dt="2023-04-18T01:03:25.319" v="1638" actId="478"/>
          <ac:spMkLst>
            <pc:docMk/>
            <pc:sldMk cId="109597663" sldId="2113"/>
            <ac:spMk id="145" creationId="{09754972-E9AF-4306-EEA1-2EEA10CB0AE1}"/>
          </ac:spMkLst>
        </pc:spChg>
        <pc:spChg chg="add del">
          <ac:chgData name="RenjieZhao" userId="05b33a9d-2676-47ce-b507-a0a3aec2ffa9" providerId="ADAL" clId="{5BA80E42-B65C-499A-8720-9897E1365024}" dt="2023-04-18T01:03:28.290" v="1640" actId="478"/>
          <ac:spMkLst>
            <pc:docMk/>
            <pc:sldMk cId="109597663" sldId="2113"/>
            <ac:spMk id="146" creationId="{54F15B52-961F-DAF6-3080-8ACB40AA4F46}"/>
          </ac:spMkLst>
        </pc:spChg>
        <pc:spChg chg="add del">
          <ac:chgData name="RenjieZhao" userId="05b33a9d-2676-47ce-b507-a0a3aec2ffa9" providerId="ADAL" clId="{5BA80E42-B65C-499A-8720-9897E1365024}" dt="2023-04-18T01:03:26.021" v="1639" actId="478"/>
          <ac:spMkLst>
            <pc:docMk/>
            <pc:sldMk cId="109597663" sldId="2113"/>
            <ac:spMk id="147" creationId="{527B40AE-373F-4745-6430-43B2740DFDF2}"/>
          </ac:spMkLst>
        </pc:spChg>
        <pc:spChg chg="add del">
          <ac:chgData name="RenjieZhao" userId="05b33a9d-2676-47ce-b507-a0a3aec2ffa9" providerId="ADAL" clId="{5BA80E42-B65C-499A-8720-9897E1365024}" dt="2023-04-18T01:03:24.339" v="1636" actId="478"/>
          <ac:spMkLst>
            <pc:docMk/>
            <pc:sldMk cId="109597663" sldId="2113"/>
            <ac:spMk id="148" creationId="{6C9200EE-5EA2-195B-AAC7-A8D55AD4D9B1}"/>
          </ac:spMkLst>
        </pc:spChg>
        <pc:spChg chg="add del">
          <ac:chgData name="RenjieZhao" userId="05b33a9d-2676-47ce-b507-a0a3aec2ffa9" providerId="ADAL" clId="{5BA80E42-B65C-499A-8720-9897E1365024}" dt="2023-04-18T01:03:23.957" v="1635" actId="478"/>
          <ac:spMkLst>
            <pc:docMk/>
            <pc:sldMk cId="109597663" sldId="2113"/>
            <ac:spMk id="181" creationId="{8050DF70-984A-7B25-9DE6-962C8E812072}"/>
          </ac:spMkLst>
        </pc:spChg>
        <pc:spChg chg="add del">
          <ac:chgData name="RenjieZhao" userId="05b33a9d-2676-47ce-b507-a0a3aec2ffa9" providerId="ADAL" clId="{5BA80E42-B65C-499A-8720-9897E1365024}" dt="2023-04-18T01:03:24.745" v="1637" actId="478"/>
          <ac:spMkLst>
            <pc:docMk/>
            <pc:sldMk cId="109597663" sldId="2113"/>
            <ac:spMk id="182" creationId="{973E746C-41D2-1389-E7AE-980406D96CCE}"/>
          </ac:spMkLst>
        </pc:spChg>
        <pc:spChg chg="add del mod">
          <ac:chgData name="RenjieZhao" userId="05b33a9d-2676-47ce-b507-a0a3aec2ffa9" providerId="ADAL" clId="{5BA80E42-B65C-499A-8720-9897E1365024}" dt="2023-04-18T01:03:23.251" v="1633" actId="6549"/>
          <ac:spMkLst>
            <pc:docMk/>
            <pc:sldMk cId="109597663" sldId="2113"/>
            <ac:spMk id="1245" creationId="{CF5EA2BC-4B65-08C6-9EE0-707CD2AA75EF}"/>
          </ac:spMkLst>
        </pc:spChg>
        <pc:spChg chg="add del">
          <ac:chgData name="RenjieZhao" userId="05b33a9d-2676-47ce-b507-a0a3aec2ffa9" providerId="ADAL" clId="{5BA80E42-B65C-499A-8720-9897E1365024}" dt="2023-04-18T01:03:23.607" v="1634" actId="478"/>
          <ac:spMkLst>
            <pc:docMk/>
            <pc:sldMk cId="109597663" sldId="2113"/>
            <ac:spMk id="1246" creationId="{E90445BD-F586-2F37-A702-F3F0DBDB0D52}"/>
          </ac:spMkLst>
        </pc:spChg>
        <pc:spChg chg="add del">
          <ac:chgData name="RenjieZhao" userId="05b33a9d-2676-47ce-b507-a0a3aec2ffa9" providerId="ADAL" clId="{5BA80E42-B65C-499A-8720-9897E1365024}" dt="2023-04-18T01:03:22.389" v="1631" actId="478"/>
          <ac:spMkLst>
            <pc:docMk/>
            <pc:sldMk cId="109597663" sldId="2113"/>
            <ac:spMk id="1247" creationId="{59102D16-3B19-E32F-4275-78AE6839A57E}"/>
          </ac:spMkLst>
        </pc:spChg>
        <pc:spChg chg="add del">
          <ac:chgData name="RenjieZhao" userId="05b33a9d-2676-47ce-b507-a0a3aec2ffa9" providerId="ADAL" clId="{5BA80E42-B65C-499A-8720-9897E1365024}" dt="2023-04-18T01:03:21.040" v="1629" actId="478"/>
          <ac:spMkLst>
            <pc:docMk/>
            <pc:sldMk cId="109597663" sldId="2113"/>
            <ac:spMk id="1248" creationId="{41AE03E3-8667-BCBE-33FA-898D63C293FA}"/>
          </ac:spMkLst>
        </pc:spChg>
        <pc:spChg chg="add del">
          <ac:chgData name="RenjieZhao" userId="05b33a9d-2676-47ce-b507-a0a3aec2ffa9" providerId="ADAL" clId="{5BA80E42-B65C-499A-8720-9897E1365024}" dt="2023-04-18T01:03:21.904" v="1630" actId="478"/>
          <ac:spMkLst>
            <pc:docMk/>
            <pc:sldMk cId="109597663" sldId="2113"/>
            <ac:spMk id="1265" creationId="{CD412966-7F20-7384-354E-48EC9B3E0448}"/>
          </ac:spMkLst>
        </pc:spChg>
        <pc:grpChg chg="add del">
          <ac:chgData name="RenjieZhao" userId="05b33a9d-2676-47ce-b507-a0a3aec2ffa9" providerId="ADAL" clId="{5BA80E42-B65C-499A-8720-9897E1365024}" dt="2023-04-18T01:06:18.815" v="1641" actId="478"/>
          <ac:grpSpMkLst>
            <pc:docMk/>
            <pc:sldMk cId="109597663" sldId="2113"/>
            <ac:grpSpMk id="3" creationId="{2827A62F-C9E4-72A2-0F05-4979E83350F9}"/>
          </ac:grpSpMkLst>
        </pc:grpChg>
        <pc:grpChg chg="add del">
          <ac:chgData name="RenjieZhao" userId="05b33a9d-2676-47ce-b507-a0a3aec2ffa9" providerId="ADAL" clId="{5BA80E42-B65C-499A-8720-9897E1365024}" dt="2023-04-18T01:03:20.452" v="1628" actId="478"/>
          <ac:grpSpMkLst>
            <pc:docMk/>
            <pc:sldMk cId="109597663" sldId="2113"/>
            <ac:grpSpMk id="1045" creationId="{D02A1B77-8D23-3EAA-9F6C-06BE3568820A}"/>
          </ac:grpSpMkLst>
        </pc:grpChg>
      </pc:sldChg>
      <pc:sldChg chg="new add del">
        <pc:chgData name="RenjieZhao" userId="05b33a9d-2676-47ce-b507-a0a3aec2ffa9" providerId="ADAL" clId="{5BA80E42-B65C-499A-8720-9897E1365024}" dt="2023-04-17T21:07:58.796" v="384" actId="2696"/>
        <pc:sldMkLst>
          <pc:docMk/>
          <pc:sldMk cId="3779994955" sldId="2113"/>
        </pc:sldMkLst>
      </pc:sldChg>
      <pc:sldChg chg="addSp delSp modSp add mod ord addAnim delAnim modAnim">
        <pc:chgData name="RenjieZhao" userId="05b33a9d-2676-47ce-b507-a0a3aec2ffa9" providerId="ADAL" clId="{5BA80E42-B65C-499A-8720-9897E1365024}" dt="2023-04-18T02:12:31.335" v="2977"/>
        <pc:sldMkLst>
          <pc:docMk/>
          <pc:sldMk cId="1988446610" sldId="2114"/>
        </pc:sldMkLst>
        <pc:spChg chg="add del mod">
          <ac:chgData name="RenjieZhao" userId="05b33a9d-2676-47ce-b507-a0a3aec2ffa9" providerId="ADAL" clId="{5BA80E42-B65C-499A-8720-9897E1365024}" dt="2023-04-18T02:01:16.485" v="2477"/>
          <ac:spMkLst>
            <pc:docMk/>
            <pc:sldMk cId="1988446610" sldId="2114"/>
            <ac:spMk id="3" creationId="{D76E1CBF-F8B8-0C08-F804-419951F94631}"/>
          </ac:spMkLst>
        </pc:spChg>
        <pc:spChg chg="del">
          <ac:chgData name="RenjieZhao" userId="05b33a9d-2676-47ce-b507-a0a3aec2ffa9" providerId="ADAL" clId="{5BA80E42-B65C-499A-8720-9897E1365024}" dt="2023-04-18T02:01:11.822" v="2475" actId="478"/>
          <ac:spMkLst>
            <pc:docMk/>
            <pc:sldMk cId="1988446610" sldId="2114"/>
            <ac:spMk id="4" creationId="{AFA20AC4-7B72-E5A9-2ED3-5BF0DF63B2E9}"/>
          </ac:spMkLst>
        </pc:spChg>
        <pc:spChg chg="del">
          <ac:chgData name="RenjieZhao" userId="05b33a9d-2676-47ce-b507-a0a3aec2ffa9" providerId="ADAL" clId="{5BA80E42-B65C-499A-8720-9897E1365024}" dt="2023-04-18T02:01:11.822" v="2475" actId="478"/>
          <ac:spMkLst>
            <pc:docMk/>
            <pc:sldMk cId="1988446610" sldId="2114"/>
            <ac:spMk id="5" creationId="{15F1374C-CB8A-BB9C-0E3B-B71B2322FD1A}"/>
          </ac:spMkLst>
        </pc:spChg>
        <pc:spChg chg="del">
          <ac:chgData name="RenjieZhao" userId="05b33a9d-2676-47ce-b507-a0a3aec2ffa9" providerId="ADAL" clId="{5BA80E42-B65C-499A-8720-9897E1365024}" dt="2023-04-18T02:01:11.822" v="2475" actId="478"/>
          <ac:spMkLst>
            <pc:docMk/>
            <pc:sldMk cId="1988446610" sldId="2114"/>
            <ac:spMk id="7" creationId="{369C8C52-B08E-67A6-DACC-FEB8D9A9473F}"/>
          </ac:spMkLst>
        </pc:spChg>
        <pc:spChg chg="del">
          <ac:chgData name="RenjieZhao" userId="05b33a9d-2676-47ce-b507-a0a3aec2ffa9" providerId="ADAL" clId="{5BA80E42-B65C-499A-8720-9897E1365024}" dt="2023-04-18T02:01:11.822" v="2475" actId="478"/>
          <ac:spMkLst>
            <pc:docMk/>
            <pc:sldMk cId="1988446610" sldId="2114"/>
            <ac:spMk id="8" creationId="{F6C47C03-9495-8F1B-8F2B-AC2241E1A9E2}"/>
          </ac:spMkLst>
        </pc:spChg>
        <pc:spChg chg="del">
          <ac:chgData name="RenjieZhao" userId="05b33a9d-2676-47ce-b507-a0a3aec2ffa9" providerId="ADAL" clId="{5BA80E42-B65C-499A-8720-9897E1365024}" dt="2023-04-18T02:01:11.822" v="2475" actId="478"/>
          <ac:spMkLst>
            <pc:docMk/>
            <pc:sldMk cId="1988446610" sldId="2114"/>
            <ac:spMk id="11" creationId="{3E3E83E4-5017-EEA9-EDD0-8EE9900AFF3D}"/>
          </ac:spMkLst>
        </pc:spChg>
        <pc:spChg chg="del">
          <ac:chgData name="RenjieZhao" userId="05b33a9d-2676-47ce-b507-a0a3aec2ffa9" providerId="ADAL" clId="{5BA80E42-B65C-499A-8720-9897E1365024}" dt="2023-04-18T02:01:11.822" v="2475" actId="478"/>
          <ac:spMkLst>
            <pc:docMk/>
            <pc:sldMk cId="1988446610" sldId="2114"/>
            <ac:spMk id="13" creationId="{5EE21137-A50D-36FA-8BF8-FCA736D4CAA5}"/>
          </ac:spMkLst>
        </pc:spChg>
        <pc:spChg chg="del">
          <ac:chgData name="RenjieZhao" userId="05b33a9d-2676-47ce-b507-a0a3aec2ffa9" providerId="ADAL" clId="{5BA80E42-B65C-499A-8720-9897E1365024}" dt="2023-04-18T02:01:11.822" v="2475" actId="478"/>
          <ac:spMkLst>
            <pc:docMk/>
            <pc:sldMk cId="1988446610" sldId="2114"/>
            <ac:spMk id="14" creationId="{614D28B9-C636-93B8-9801-249CE0DF71C3}"/>
          </ac:spMkLst>
        </pc:spChg>
        <pc:spChg chg="del">
          <ac:chgData name="RenjieZhao" userId="05b33a9d-2676-47ce-b507-a0a3aec2ffa9" providerId="ADAL" clId="{5BA80E42-B65C-499A-8720-9897E1365024}" dt="2023-04-18T02:01:11.822" v="2475" actId="478"/>
          <ac:spMkLst>
            <pc:docMk/>
            <pc:sldMk cId="1988446610" sldId="2114"/>
            <ac:spMk id="15" creationId="{DFE4C55D-95E5-FAA1-227F-060D28181963}"/>
          </ac:spMkLst>
        </pc:spChg>
        <pc:spChg chg="del">
          <ac:chgData name="RenjieZhao" userId="05b33a9d-2676-47ce-b507-a0a3aec2ffa9" providerId="ADAL" clId="{5BA80E42-B65C-499A-8720-9897E1365024}" dt="2023-04-18T02:01:11.822" v="2475" actId="478"/>
          <ac:spMkLst>
            <pc:docMk/>
            <pc:sldMk cId="1988446610" sldId="2114"/>
            <ac:spMk id="16" creationId="{C5C0E342-DE50-BA43-5F6B-0220C4F2CA69}"/>
          </ac:spMkLst>
        </pc:spChg>
        <pc:spChg chg="del">
          <ac:chgData name="RenjieZhao" userId="05b33a9d-2676-47ce-b507-a0a3aec2ffa9" providerId="ADAL" clId="{5BA80E42-B65C-499A-8720-9897E1365024}" dt="2023-04-18T02:01:11.822" v="2475" actId="478"/>
          <ac:spMkLst>
            <pc:docMk/>
            <pc:sldMk cId="1988446610" sldId="2114"/>
            <ac:spMk id="17" creationId="{4E60300C-619E-DF9E-8425-38A2179CD565}"/>
          </ac:spMkLst>
        </pc:spChg>
        <pc:spChg chg="del">
          <ac:chgData name="RenjieZhao" userId="05b33a9d-2676-47ce-b507-a0a3aec2ffa9" providerId="ADAL" clId="{5BA80E42-B65C-499A-8720-9897E1365024}" dt="2023-04-18T02:01:22.071" v="2480" actId="478"/>
          <ac:spMkLst>
            <pc:docMk/>
            <pc:sldMk cId="1988446610" sldId="2114"/>
            <ac:spMk id="18" creationId="{60B4288E-19F8-E9E7-DCE3-531C4FFC97AE}"/>
          </ac:spMkLst>
        </pc:spChg>
        <pc:spChg chg="del">
          <ac:chgData name="RenjieZhao" userId="05b33a9d-2676-47ce-b507-a0a3aec2ffa9" providerId="ADAL" clId="{5BA80E42-B65C-499A-8720-9897E1365024}" dt="2023-04-18T02:01:11.822" v="2475" actId="478"/>
          <ac:spMkLst>
            <pc:docMk/>
            <pc:sldMk cId="1988446610" sldId="2114"/>
            <ac:spMk id="22" creationId="{1DDC6A6E-7565-4A23-23A8-9775D4488D3E}"/>
          </ac:spMkLst>
        </pc:spChg>
        <pc:spChg chg="del">
          <ac:chgData name="RenjieZhao" userId="05b33a9d-2676-47ce-b507-a0a3aec2ffa9" providerId="ADAL" clId="{5BA80E42-B65C-499A-8720-9897E1365024}" dt="2023-04-18T02:01:11.822" v="2475" actId="478"/>
          <ac:spMkLst>
            <pc:docMk/>
            <pc:sldMk cId="1988446610" sldId="2114"/>
            <ac:spMk id="23" creationId="{2921EAF8-3F8A-2A9B-9795-48DBEECF3AF1}"/>
          </ac:spMkLst>
        </pc:spChg>
        <pc:spChg chg="del">
          <ac:chgData name="RenjieZhao" userId="05b33a9d-2676-47ce-b507-a0a3aec2ffa9" providerId="ADAL" clId="{5BA80E42-B65C-499A-8720-9897E1365024}" dt="2023-04-18T02:01:11.822" v="2475" actId="478"/>
          <ac:spMkLst>
            <pc:docMk/>
            <pc:sldMk cId="1988446610" sldId="2114"/>
            <ac:spMk id="24" creationId="{A537A138-F534-ABFC-1306-EF9463B4F23B}"/>
          </ac:spMkLst>
        </pc:spChg>
        <pc:spChg chg="del">
          <ac:chgData name="RenjieZhao" userId="05b33a9d-2676-47ce-b507-a0a3aec2ffa9" providerId="ADAL" clId="{5BA80E42-B65C-499A-8720-9897E1365024}" dt="2023-04-18T02:01:11.822" v="2475" actId="478"/>
          <ac:spMkLst>
            <pc:docMk/>
            <pc:sldMk cId="1988446610" sldId="2114"/>
            <ac:spMk id="25" creationId="{B41F6837-D11A-1168-A55D-F6D8E23A558F}"/>
          </ac:spMkLst>
        </pc:spChg>
        <pc:spChg chg="add del">
          <ac:chgData name="RenjieZhao" userId="05b33a9d-2676-47ce-b507-a0a3aec2ffa9" providerId="ADAL" clId="{5BA80E42-B65C-499A-8720-9897E1365024}" dt="2023-04-18T02:03:22.999" v="2517" actId="478"/>
          <ac:spMkLst>
            <pc:docMk/>
            <pc:sldMk cId="1988446610" sldId="2114"/>
            <ac:spMk id="31" creationId="{2C4E36AE-C2FF-79D6-EFA9-C7C52B918E58}"/>
          </ac:spMkLst>
        </pc:spChg>
        <pc:spChg chg="add del">
          <ac:chgData name="RenjieZhao" userId="05b33a9d-2676-47ce-b507-a0a3aec2ffa9" providerId="ADAL" clId="{5BA80E42-B65C-499A-8720-9897E1365024}" dt="2023-04-18T02:03:22.999" v="2517" actId="478"/>
          <ac:spMkLst>
            <pc:docMk/>
            <pc:sldMk cId="1988446610" sldId="2114"/>
            <ac:spMk id="32" creationId="{365DD34B-FEF7-84CE-1A67-FE2DB58565F8}"/>
          </ac:spMkLst>
        </pc:spChg>
        <pc:spChg chg="add del mod">
          <ac:chgData name="RenjieZhao" userId="05b33a9d-2676-47ce-b507-a0a3aec2ffa9" providerId="ADAL" clId="{5BA80E42-B65C-499A-8720-9897E1365024}" dt="2023-04-18T02:01:16.485" v="2477"/>
          <ac:spMkLst>
            <pc:docMk/>
            <pc:sldMk cId="1988446610" sldId="2114"/>
            <ac:spMk id="34" creationId="{DCD4E3EF-BCF4-305E-2DA2-786E14E39AB9}"/>
          </ac:spMkLst>
        </pc:spChg>
        <pc:spChg chg="mod">
          <ac:chgData name="RenjieZhao" userId="05b33a9d-2676-47ce-b507-a0a3aec2ffa9" providerId="ADAL" clId="{5BA80E42-B65C-499A-8720-9897E1365024}" dt="2023-04-18T02:01:13.623" v="2476"/>
          <ac:spMkLst>
            <pc:docMk/>
            <pc:sldMk cId="1988446610" sldId="2114"/>
            <ac:spMk id="38" creationId="{FE216571-FB31-CEFE-FBB0-2AE0815C5A5C}"/>
          </ac:spMkLst>
        </pc:spChg>
        <pc:spChg chg="mod">
          <ac:chgData name="RenjieZhao" userId="05b33a9d-2676-47ce-b507-a0a3aec2ffa9" providerId="ADAL" clId="{5BA80E42-B65C-499A-8720-9897E1365024}" dt="2023-04-18T02:01:13.623" v="2476"/>
          <ac:spMkLst>
            <pc:docMk/>
            <pc:sldMk cId="1988446610" sldId="2114"/>
            <ac:spMk id="39" creationId="{C68686D2-7380-0763-A1B5-4AFF387C50C9}"/>
          </ac:spMkLst>
        </pc:spChg>
        <pc:spChg chg="mod">
          <ac:chgData name="RenjieZhao" userId="05b33a9d-2676-47ce-b507-a0a3aec2ffa9" providerId="ADAL" clId="{5BA80E42-B65C-499A-8720-9897E1365024}" dt="2023-04-18T02:01:13.623" v="2476"/>
          <ac:spMkLst>
            <pc:docMk/>
            <pc:sldMk cId="1988446610" sldId="2114"/>
            <ac:spMk id="41" creationId="{BF444797-7338-5B4F-6A36-D4C75A177FF1}"/>
          </ac:spMkLst>
        </pc:spChg>
        <pc:spChg chg="del">
          <ac:chgData name="RenjieZhao" userId="05b33a9d-2676-47ce-b507-a0a3aec2ffa9" providerId="ADAL" clId="{5BA80E42-B65C-499A-8720-9897E1365024}" dt="2023-04-18T02:02:09.305" v="2496" actId="478"/>
          <ac:spMkLst>
            <pc:docMk/>
            <pc:sldMk cId="1988446610" sldId="2114"/>
            <ac:spMk id="45" creationId="{E3971821-7C67-B3B2-4B79-C3F9F7909AC6}"/>
          </ac:spMkLst>
        </pc:spChg>
        <pc:spChg chg="del">
          <ac:chgData name="RenjieZhao" userId="05b33a9d-2676-47ce-b507-a0a3aec2ffa9" providerId="ADAL" clId="{5BA80E42-B65C-499A-8720-9897E1365024}" dt="2023-04-18T02:02:09.305" v="2496" actId="478"/>
          <ac:spMkLst>
            <pc:docMk/>
            <pc:sldMk cId="1988446610" sldId="2114"/>
            <ac:spMk id="46" creationId="{3C101379-278E-11FB-FE9C-E64F9771C9F5}"/>
          </ac:spMkLst>
        </pc:spChg>
        <pc:spChg chg="mod">
          <ac:chgData name="RenjieZhao" userId="05b33a9d-2676-47ce-b507-a0a3aec2ffa9" providerId="ADAL" clId="{5BA80E42-B65C-499A-8720-9897E1365024}" dt="2023-04-18T02:02:42.482" v="2510" actId="6549"/>
          <ac:spMkLst>
            <pc:docMk/>
            <pc:sldMk cId="1988446610" sldId="2114"/>
            <ac:spMk id="48" creationId="{3EB13817-060E-66C2-2760-9199AAE9212A}"/>
          </ac:spMkLst>
        </pc:spChg>
        <pc:spChg chg="mod">
          <ac:chgData name="RenjieZhao" userId="05b33a9d-2676-47ce-b507-a0a3aec2ffa9" providerId="ADAL" clId="{5BA80E42-B65C-499A-8720-9897E1365024}" dt="2023-04-18T02:01:13.623" v="2476"/>
          <ac:spMkLst>
            <pc:docMk/>
            <pc:sldMk cId="1988446610" sldId="2114"/>
            <ac:spMk id="49" creationId="{9D116CD2-79C7-D6BB-4557-FB00F714BAE7}"/>
          </ac:spMkLst>
        </pc:spChg>
        <pc:spChg chg="mod">
          <ac:chgData name="RenjieZhao" userId="05b33a9d-2676-47ce-b507-a0a3aec2ffa9" providerId="ADAL" clId="{5BA80E42-B65C-499A-8720-9897E1365024}" dt="2023-04-18T02:01:13.623" v="2476"/>
          <ac:spMkLst>
            <pc:docMk/>
            <pc:sldMk cId="1988446610" sldId="2114"/>
            <ac:spMk id="52" creationId="{A97FF83F-02FC-D572-BFBF-51D48C18E753}"/>
          </ac:spMkLst>
        </pc:spChg>
        <pc:spChg chg="mod">
          <ac:chgData name="RenjieZhao" userId="05b33a9d-2676-47ce-b507-a0a3aec2ffa9" providerId="ADAL" clId="{5BA80E42-B65C-499A-8720-9897E1365024}" dt="2023-04-18T02:01:13.623" v="2476"/>
          <ac:spMkLst>
            <pc:docMk/>
            <pc:sldMk cId="1988446610" sldId="2114"/>
            <ac:spMk id="54" creationId="{62300FB9-8714-C651-4D3D-C53B145F3D39}"/>
          </ac:spMkLst>
        </pc:spChg>
        <pc:spChg chg="mod">
          <ac:chgData name="RenjieZhao" userId="05b33a9d-2676-47ce-b507-a0a3aec2ffa9" providerId="ADAL" clId="{5BA80E42-B65C-499A-8720-9897E1365024}" dt="2023-04-18T02:01:13.623" v="2476"/>
          <ac:spMkLst>
            <pc:docMk/>
            <pc:sldMk cId="1988446610" sldId="2114"/>
            <ac:spMk id="55" creationId="{5A026AE0-905B-674B-AF57-28963B21661C}"/>
          </ac:spMkLst>
        </pc:spChg>
        <pc:spChg chg="mod">
          <ac:chgData name="RenjieZhao" userId="05b33a9d-2676-47ce-b507-a0a3aec2ffa9" providerId="ADAL" clId="{5BA80E42-B65C-499A-8720-9897E1365024}" dt="2023-04-18T02:01:13.623" v="2476"/>
          <ac:spMkLst>
            <pc:docMk/>
            <pc:sldMk cId="1988446610" sldId="2114"/>
            <ac:spMk id="56" creationId="{5924AA3E-77C9-AD76-C3BB-163545496F5A}"/>
          </ac:spMkLst>
        </pc:spChg>
        <pc:spChg chg="mod">
          <ac:chgData name="RenjieZhao" userId="05b33a9d-2676-47ce-b507-a0a3aec2ffa9" providerId="ADAL" clId="{5BA80E42-B65C-499A-8720-9897E1365024}" dt="2023-04-18T02:01:13.623" v="2476"/>
          <ac:spMkLst>
            <pc:docMk/>
            <pc:sldMk cId="1988446610" sldId="2114"/>
            <ac:spMk id="57" creationId="{BFE23AA0-7A9F-7062-A62B-63B1289929C1}"/>
          </ac:spMkLst>
        </pc:spChg>
        <pc:spChg chg="mod">
          <ac:chgData name="RenjieZhao" userId="05b33a9d-2676-47ce-b507-a0a3aec2ffa9" providerId="ADAL" clId="{5BA80E42-B65C-499A-8720-9897E1365024}" dt="2023-04-18T02:01:13.623" v="2476"/>
          <ac:spMkLst>
            <pc:docMk/>
            <pc:sldMk cId="1988446610" sldId="2114"/>
            <ac:spMk id="58" creationId="{F4862834-36B7-373C-EB49-DBF3D8127C5D}"/>
          </ac:spMkLst>
        </pc:spChg>
        <pc:spChg chg="mod">
          <ac:chgData name="RenjieZhao" userId="05b33a9d-2676-47ce-b507-a0a3aec2ffa9" providerId="ADAL" clId="{5BA80E42-B65C-499A-8720-9897E1365024}" dt="2023-04-18T02:01:13.623" v="2476"/>
          <ac:spMkLst>
            <pc:docMk/>
            <pc:sldMk cId="1988446610" sldId="2114"/>
            <ac:spMk id="59" creationId="{E964BB79-A3A9-4E54-2948-DC248A65724F}"/>
          </ac:spMkLst>
        </pc:spChg>
        <pc:spChg chg="mod">
          <ac:chgData name="RenjieZhao" userId="05b33a9d-2676-47ce-b507-a0a3aec2ffa9" providerId="ADAL" clId="{5BA80E42-B65C-499A-8720-9897E1365024}" dt="2023-04-18T02:01:13.623" v="2476"/>
          <ac:spMkLst>
            <pc:docMk/>
            <pc:sldMk cId="1988446610" sldId="2114"/>
            <ac:spMk id="60" creationId="{87EA488B-58D0-6913-057F-70CFFD3B2126}"/>
          </ac:spMkLst>
        </pc:spChg>
        <pc:spChg chg="mod">
          <ac:chgData name="RenjieZhao" userId="05b33a9d-2676-47ce-b507-a0a3aec2ffa9" providerId="ADAL" clId="{5BA80E42-B65C-499A-8720-9897E1365024}" dt="2023-04-18T02:01:13.623" v="2476"/>
          <ac:spMkLst>
            <pc:docMk/>
            <pc:sldMk cId="1988446610" sldId="2114"/>
            <ac:spMk id="61" creationId="{CD18A087-887C-05E7-694C-46554B153FEB}"/>
          </ac:spMkLst>
        </pc:spChg>
        <pc:spChg chg="mod">
          <ac:chgData name="RenjieZhao" userId="05b33a9d-2676-47ce-b507-a0a3aec2ffa9" providerId="ADAL" clId="{5BA80E42-B65C-499A-8720-9897E1365024}" dt="2023-04-18T02:01:13.623" v="2476"/>
          <ac:spMkLst>
            <pc:docMk/>
            <pc:sldMk cId="1988446610" sldId="2114"/>
            <ac:spMk id="62" creationId="{2A2ADFE1-9758-189F-B6B0-47F9686C89E1}"/>
          </ac:spMkLst>
        </pc:spChg>
        <pc:spChg chg="mod">
          <ac:chgData name="RenjieZhao" userId="05b33a9d-2676-47ce-b507-a0a3aec2ffa9" providerId="ADAL" clId="{5BA80E42-B65C-499A-8720-9897E1365024}" dt="2023-04-18T02:01:13.623" v="2476"/>
          <ac:spMkLst>
            <pc:docMk/>
            <pc:sldMk cId="1988446610" sldId="2114"/>
            <ac:spMk id="63" creationId="{3F210133-0930-9613-1576-84AE06BA914E}"/>
          </ac:spMkLst>
        </pc:spChg>
        <pc:spChg chg="mod">
          <ac:chgData name="RenjieZhao" userId="05b33a9d-2676-47ce-b507-a0a3aec2ffa9" providerId="ADAL" clId="{5BA80E42-B65C-499A-8720-9897E1365024}" dt="2023-04-18T02:01:13.623" v="2476"/>
          <ac:spMkLst>
            <pc:docMk/>
            <pc:sldMk cId="1988446610" sldId="2114"/>
            <ac:spMk id="64" creationId="{AA4F99C6-B46C-CA3C-0AFE-D9F6F1A7D710}"/>
          </ac:spMkLst>
        </pc:spChg>
        <pc:spChg chg="mod">
          <ac:chgData name="RenjieZhao" userId="05b33a9d-2676-47ce-b507-a0a3aec2ffa9" providerId="ADAL" clId="{5BA80E42-B65C-499A-8720-9897E1365024}" dt="2023-04-18T02:01:13.623" v="2476"/>
          <ac:spMkLst>
            <pc:docMk/>
            <pc:sldMk cId="1988446610" sldId="2114"/>
            <ac:spMk id="65" creationId="{34675AC6-FA1F-C2A4-E2C4-ED262ED39562}"/>
          </ac:spMkLst>
        </pc:spChg>
        <pc:spChg chg="mod">
          <ac:chgData name="RenjieZhao" userId="05b33a9d-2676-47ce-b507-a0a3aec2ffa9" providerId="ADAL" clId="{5BA80E42-B65C-499A-8720-9897E1365024}" dt="2023-04-18T02:01:13.623" v="2476"/>
          <ac:spMkLst>
            <pc:docMk/>
            <pc:sldMk cId="1988446610" sldId="2114"/>
            <ac:spMk id="66" creationId="{43E9F7F1-56CF-4BA3-DA92-8D4FDF6BBFF9}"/>
          </ac:spMkLst>
        </pc:spChg>
        <pc:spChg chg="mod">
          <ac:chgData name="RenjieZhao" userId="05b33a9d-2676-47ce-b507-a0a3aec2ffa9" providerId="ADAL" clId="{5BA80E42-B65C-499A-8720-9897E1365024}" dt="2023-04-18T02:01:13.623" v="2476"/>
          <ac:spMkLst>
            <pc:docMk/>
            <pc:sldMk cId="1988446610" sldId="2114"/>
            <ac:spMk id="67" creationId="{E8ADB62F-4B7A-2E62-1C84-1FE24939D263}"/>
          </ac:spMkLst>
        </pc:spChg>
        <pc:spChg chg="mod">
          <ac:chgData name="RenjieZhao" userId="05b33a9d-2676-47ce-b507-a0a3aec2ffa9" providerId="ADAL" clId="{5BA80E42-B65C-499A-8720-9897E1365024}" dt="2023-04-18T02:01:13.623" v="2476"/>
          <ac:spMkLst>
            <pc:docMk/>
            <pc:sldMk cId="1988446610" sldId="2114"/>
            <ac:spMk id="68" creationId="{D5E418E2-1C74-953E-BF2F-F5AE856FDC4C}"/>
          </ac:spMkLst>
        </pc:spChg>
        <pc:spChg chg="mod">
          <ac:chgData name="RenjieZhao" userId="05b33a9d-2676-47ce-b507-a0a3aec2ffa9" providerId="ADAL" clId="{5BA80E42-B65C-499A-8720-9897E1365024}" dt="2023-04-18T02:01:13.623" v="2476"/>
          <ac:spMkLst>
            <pc:docMk/>
            <pc:sldMk cId="1988446610" sldId="2114"/>
            <ac:spMk id="69" creationId="{6DC8DDD8-D0B9-0D53-4B6A-BE0F3B5DB456}"/>
          </ac:spMkLst>
        </pc:spChg>
        <pc:spChg chg="mod">
          <ac:chgData name="RenjieZhao" userId="05b33a9d-2676-47ce-b507-a0a3aec2ffa9" providerId="ADAL" clId="{5BA80E42-B65C-499A-8720-9897E1365024}" dt="2023-04-18T02:01:13.623" v="2476"/>
          <ac:spMkLst>
            <pc:docMk/>
            <pc:sldMk cId="1988446610" sldId="2114"/>
            <ac:spMk id="70" creationId="{034C12F2-8502-E6FF-9C88-9A0D917A1530}"/>
          </ac:spMkLst>
        </pc:spChg>
        <pc:spChg chg="mod">
          <ac:chgData name="RenjieZhao" userId="05b33a9d-2676-47ce-b507-a0a3aec2ffa9" providerId="ADAL" clId="{5BA80E42-B65C-499A-8720-9897E1365024}" dt="2023-04-18T02:01:13.623" v="2476"/>
          <ac:spMkLst>
            <pc:docMk/>
            <pc:sldMk cId="1988446610" sldId="2114"/>
            <ac:spMk id="71" creationId="{B01339E7-CD41-4E46-00C2-7E13D176B6FA}"/>
          </ac:spMkLst>
        </pc:spChg>
        <pc:spChg chg="mod">
          <ac:chgData name="RenjieZhao" userId="05b33a9d-2676-47ce-b507-a0a3aec2ffa9" providerId="ADAL" clId="{5BA80E42-B65C-499A-8720-9897E1365024}" dt="2023-04-18T02:01:13.623" v="2476"/>
          <ac:spMkLst>
            <pc:docMk/>
            <pc:sldMk cId="1988446610" sldId="2114"/>
            <ac:spMk id="72" creationId="{224E3CF2-DCC5-7F21-D16B-21A85227151C}"/>
          </ac:spMkLst>
        </pc:spChg>
        <pc:spChg chg="mod">
          <ac:chgData name="RenjieZhao" userId="05b33a9d-2676-47ce-b507-a0a3aec2ffa9" providerId="ADAL" clId="{5BA80E42-B65C-499A-8720-9897E1365024}" dt="2023-04-18T02:01:13.623" v="2476"/>
          <ac:spMkLst>
            <pc:docMk/>
            <pc:sldMk cId="1988446610" sldId="2114"/>
            <ac:spMk id="73" creationId="{A33FC0C1-C9FA-639B-4D6B-A7326F092EB7}"/>
          </ac:spMkLst>
        </pc:spChg>
        <pc:spChg chg="mod">
          <ac:chgData name="RenjieZhao" userId="05b33a9d-2676-47ce-b507-a0a3aec2ffa9" providerId="ADAL" clId="{5BA80E42-B65C-499A-8720-9897E1365024}" dt="2023-04-18T02:01:13.623" v="2476"/>
          <ac:spMkLst>
            <pc:docMk/>
            <pc:sldMk cId="1988446610" sldId="2114"/>
            <ac:spMk id="74" creationId="{0251F3DE-12E9-CC19-80FB-1C82F8E96798}"/>
          </ac:spMkLst>
        </pc:spChg>
        <pc:spChg chg="mod">
          <ac:chgData name="RenjieZhao" userId="05b33a9d-2676-47ce-b507-a0a3aec2ffa9" providerId="ADAL" clId="{5BA80E42-B65C-499A-8720-9897E1365024}" dt="2023-04-18T02:01:13.623" v="2476"/>
          <ac:spMkLst>
            <pc:docMk/>
            <pc:sldMk cId="1988446610" sldId="2114"/>
            <ac:spMk id="75" creationId="{985ECDF1-D592-B583-C02C-64350BC53F8E}"/>
          </ac:spMkLst>
        </pc:spChg>
        <pc:spChg chg="mod">
          <ac:chgData name="RenjieZhao" userId="05b33a9d-2676-47ce-b507-a0a3aec2ffa9" providerId="ADAL" clId="{5BA80E42-B65C-499A-8720-9897E1365024}" dt="2023-04-18T02:01:13.623" v="2476"/>
          <ac:spMkLst>
            <pc:docMk/>
            <pc:sldMk cId="1988446610" sldId="2114"/>
            <ac:spMk id="76" creationId="{D787420C-E421-D045-41EF-B59FDE7E7DB5}"/>
          </ac:spMkLst>
        </pc:spChg>
        <pc:spChg chg="mod">
          <ac:chgData name="RenjieZhao" userId="05b33a9d-2676-47ce-b507-a0a3aec2ffa9" providerId="ADAL" clId="{5BA80E42-B65C-499A-8720-9897E1365024}" dt="2023-04-18T02:01:13.623" v="2476"/>
          <ac:spMkLst>
            <pc:docMk/>
            <pc:sldMk cId="1988446610" sldId="2114"/>
            <ac:spMk id="77" creationId="{B65AB1F9-FAD6-1775-0BAA-D0545E754EA3}"/>
          </ac:spMkLst>
        </pc:spChg>
        <pc:spChg chg="mod">
          <ac:chgData name="RenjieZhao" userId="05b33a9d-2676-47ce-b507-a0a3aec2ffa9" providerId="ADAL" clId="{5BA80E42-B65C-499A-8720-9897E1365024}" dt="2023-04-18T02:01:13.623" v="2476"/>
          <ac:spMkLst>
            <pc:docMk/>
            <pc:sldMk cId="1988446610" sldId="2114"/>
            <ac:spMk id="78" creationId="{33B369A6-99A8-12BF-CC7A-F7497DECAB68}"/>
          </ac:spMkLst>
        </pc:spChg>
        <pc:spChg chg="mod">
          <ac:chgData name="RenjieZhao" userId="05b33a9d-2676-47ce-b507-a0a3aec2ffa9" providerId="ADAL" clId="{5BA80E42-B65C-499A-8720-9897E1365024}" dt="2023-04-18T02:01:13.623" v="2476"/>
          <ac:spMkLst>
            <pc:docMk/>
            <pc:sldMk cId="1988446610" sldId="2114"/>
            <ac:spMk id="79" creationId="{26384F2E-191B-75D6-E72B-49E314A3FE06}"/>
          </ac:spMkLst>
        </pc:spChg>
        <pc:spChg chg="mod">
          <ac:chgData name="RenjieZhao" userId="05b33a9d-2676-47ce-b507-a0a3aec2ffa9" providerId="ADAL" clId="{5BA80E42-B65C-499A-8720-9897E1365024}" dt="2023-04-18T02:01:13.623" v="2476"/>
          <ac:spMkLst>
            <pc:docMk/>
            <pc:sldMk cId="1988446610" sldId="2114"/>
            <ac:spMk id="80" creationId="{48AA3359-22D2-7BE9-5436-C86B626AAB01}"/>
          </ac:spMkLst>
        </pc:spChg>
        <pc:spChg chg="mod">
          <ac:chgData name="RenjieZhao" userId="05b33a9d-2676-47ce-b507-a0a3aec2ffa9" providerId="ADAL" clId="{5BA80E42-B65C-499A-8720-9897E1365024}" dt="2023-04-18T02:01:13.623" v="2476"/>
          <ac:spMkLst>
            <pc:docMk/>
            <pc:sldMk cId="1988446610" sldId="2114"/>
            <ac:spMk id="81" creationId="{9667F622-2D8B-FF3B-0006-A16FBD56B8F1}"/>
          </ac:spMkLst>
        </pc:spChg>
        <pc:spChg chg="mod">
          <ac:chgData name="RenjieZhao" userId="05b33a9d-2676-47ce-b507-a0a3aec2ffa9" providerId="ADAL" clId="{5BA80E42-B65C-499A-8720-9897E1365024}" dt="2023-04-18T02:01:13.623" v="2476"/>
          <ac:spMkLst>
            <pc:docMk/>
            <pc:sldMk cId="1988446610" sldId="2114"/>
            <ac:spMk id="82" creationId="{C94CA5FB-A594-7C6C-7BA0-01BF684AC5B0}"/>
          </ac:spMkLst>
        </pc:spChg>
        <pc:spChg chg="mod">
          <ac:chgData name="RenjieZhao" userId="05b33a9d-2676-47ce-b507-a0a3aec2ffa9" providerId="ADAL" clId="{5BA80E42-B65C-499A-8720-9897E1365024}" dt="2023-04-18T02:01:13.623" v="2476"/>
          <ac:spMkLst>
            <pc:docMk/>
            <pc:sldMk cId="1988446610" sldId="2114"/>
            <ac:spMk id="83" creationId="{BFB01527-054D-1DD9-B951-249D76625F98}"/>
          </ac:spMkLst>
        </pc:spChg>
        <pc:spChg chg="mod">
          <ac:chgData name="RenjieZhao" userId="05b33a9d-2676-47ce-b507-a0a3aec2ffa9" providerId="ADAL" clId="{5BA80E42-B65C-499A-8720-9897E1365024}" dt="2023-04-18T02:01:13.623" v="2476"/>
          <ac:spMkLst>
            <pc:docMk/>
            <pc:sldMk cId="1988446610" sldId="2114"/>
            <ac:spMk id="84" creationId="{33B3818A-423D-B798-81A7-7428AB33D20B}"/>
          </ac:spMkLst>
        </pc:spChg>
        <pc:spChg chg="mod">
          <ac:chgData name="RenjieZhao" userId="05b33a9d-2676-47ce-b507-a0a3aec2ffa9" providerId="ADAL" clId="{5BA80E42-B65C-499A-8720-9897E1365024}" dt="2023-04-18T02:01:13.623" v="2476"/>
          <ac:spMkLst>
            <pc:docMk/>
            <pc:sldMk cId="1988446610" sldId="2114"/>
            <ac:spMk id="85" creationId="{073AC39F-A79E-2A4A-41C8-A9300246FCAE}"/>
          </ac:spMkLst>
        </pc:spChg>
        <pc:spChg chg="mod">
          <ac:chgData name="RenjieZhao" userId="05b33a9d-2676-47ce-b507-a0a3aec2ffa9" providerId="ADAL" clId="{5BA80E42-B65C-499A-8720-9897E1365024}" dt="2023-04-18T02:01:13.623" v="2476"/>
          <ac:spMkLst>
            <pc:docMk/>
            <pc:sldMk cId="1988446610" sldId="2114"/>
            <ac:spMk id="86" creationId="{652C5DB5-E5E4-E225-70CF-63E0194EB2E2}"/>
          </ac:spMkLst>
        </pc:spChg>
        <pc:spChg chg="mod">
          <ac:chgData name="RenjieZhao" userId="05b33a9d-2676-47ce-b507-a0a3aec2ffa9" providerId="ADAL" clId="{5BA80E42-B65C-499A-8720-9897E1365024}" dt="2023-04-18T02:01:13.623" v="2476"/>
          <ac:spMkLst>
            <pc:docMk/>
            <pc:sldMk cId="1988446610" sldId="2114"/>
            <ac:spMk id="87" creationId="{113873E0-63D6-853A-E046-A03D919A21C3}"/>
          </ac:spMkLst>
        </pc:spChg>
        <pc:spChg chg="mod">
          <ac:chgData name="RenjieZhao" userId="05b33a9d-2676-47ce-b507-a0a3aec2ffa9" providerId="ADAL" clId="{5BA80E42-B65C-499A-8720-9897E1365024}" dt="2023-04-18T02:01:13.623" v="2476"/>
          <ac:spMkLst>
            <pc:docMk/>
            <pc:sldMk cId="1988446610" sldId="2114"/>
            <ac:spMk id="88" creationId="{5EB2A0F8-CC4A-C135-E49D-B2966B882405}"/>
          </ac:spMkLst>
        </pc:spChg>
        <pc:spChg chg="mod">
          <ac:chgData name="RenjieZhao" userId="05b33a9d-2676-47ce-b507-a0a3aec2ffa9" providerId="ADAL" clId="{5BA80E42-B65C-499A-8720-9897E1365024}" dt="2023-04-18T02:01:13.623" v="2476"/>
          <ac:spMkLst>
            <pc:docMk/>
            <pc:sldMk cId="1988446610" sldId="2114"/>
            <ac:spMk id="89" creationId="{2BF1A4D4-3FE1-5494-8080-589B2CB54B29}"/>
          </ac:spMkLst>
        </pc:spChg>
        <pc:spChg chg="mod">
          <ac:chgData name="RenjieZhao" userId="05b33a9d-2676-47ce-b507-a0a3aec2ffa9" providerId="ADAL" clId="{5BA80E42-B65C-499A-8720-9897E1365024}" dt="2023-04-18T02:01:13.623" v="2476"/>
          <ac:spMkLst>
            <pc:docMk/>
            <pc:sldMk cId="1988446610" sldId="2114"/>
            <ac:spMk id="90" creationId="{967B1665-7476-60F6-66FF-7F041CD41129}"/>
          </ac:spMkLst>
        </pc:spChg>
        <pc:spChg chg="mod">
          <ac:chgData name="RenjieZhao" userId="05b33a9d-2676-47ce-b507-a0a3aec2ffa9" providerId="ADAL" clId="{5BA80E42-B65C-499A-8720-9897E1365024}" dt="2023-04-18T02:01:13.623" v="2476"/>
          <ac:spMkLst>
            <pc:docMk/>
            <pc:sldMk cId="1988446610" sldId="2114"/>
            <ac:spMk id="91" creationId="{959EAFFB-81F1-CC8A-7D5B-EA6C4EFFBAF7}"/>
          </ac:spMkLst>
        </pc:spChg>
        <pc:spChg chg="mod">
          <ac:chgData name="RenjieZhao" userId="05b33a9d-2676-47ce-b507-a0a3aec2ffa9" providerId="ADAL" clId="{5BA80E42-B65C-499A-8720-9897E1365024}" dt="2023-04-18T02:01:13.623" v="2476"/>
          <ac:spMkLst>
            <pc:docMk/>
            <pc:sldMk cId="1988446610" sldId="2114"/>
            <ac:spMk id="92" creationId="{0276F7C8-13E6-8BBD-4EEE-7A2EDAA3D3FD}"/>
          </ac:spMkLst>
        </pc:spChg>
        <pc:spChg chg="mod">
          <ac:chgData name="RenjieZhao" userId="05b33a9d-2676-47ce-b507-a0a3aec2ffa9" providerId="ADAL" clId="{5BA80E42-B65C-499A-8720-9897E1365024}" dt="2023-04-18T02:01:13.623" v="2476"/>
          <ac:spMkLst>
            <pc:docMk/>
            <pc:sldMk cId="1988446610" sldId="2114"/>
            <ac:spMk id="93" creationId="{78BA1A71-7FC2-58BB-31B8-09650DCF3C84}"/>
          </ac:spMkLst>
        </pc:spChg>
        <pc:spChg chg="mod">
          <ac:chgData name="RenjieZhao" userId="05b33a9d-2676-47ce-b507-a0a3aec2ffa9" providerId="ADAL" clId="{5BA80E42-B65C-499A-8720-9897E1365024}" dt="2023-04-18T02:01:13.623" v="2476"/>
          <ac:spMkLst>
            <pc:docMk/>
            <pc:sldMk cId="1988446610" sldId="2114"/>
            <ac:spMk id="94" creationId="{55218C84-5472-C93C-F263-CB3F68099CD9}"/>
          </ac:spMkLst>
        </pc:spChg>
        <pc:spChg chg="mod">
          <ac:chgData name="RenjieZhao" userId="05b33a9d-2676-47ce-b507-a0a3aec2ffa9" providerId="ADAL" clId="{5BA80E42-B65C-499A-8720-9897E1365024}" dt="2023-04-18T02:01:13.623" v="2476"/>
          <ac:spMkLst>
            <pc:docMk/>
            <pc:sldMk cId="1988446610" sldId="2114"/>
            <ac:spMk id="95" creationId="{7DE3D00A-E266-0CD3-05A3-8CA68957F993}"/>
          </ac:spMkLst>
        </pc:spChg>
        <pc:spChg chg="mod">
          <ac:chgData name="RenjieZhao" userId="05b33a9d-2676-47ce-b507-a0a3aec2ffa9" providerId="ADAL" clId="{5BA80E42-B65C-499A-8720-9897E1365024}" dt="2023-04-18T02:01:13.623" v="2476"/>
          <ac:spMkLst>
            <pc:docMk/>
            <pc:sldMk cId="1988446610" sldId="2114"/>
            <ac:spMk id="96" creationId="{DF30B7B8-3655-6E2D-6D78-A8A8DBDC5AE8}"/>
          </ac:spMkLst>
        </pc:spChg>
        <pc:spChg chg="mod">
          <ac:chgData name="RenjieZhao" userId="05b33a9d-2676-47ce-b507-a0a3aec2ffa9" providerId="ADAL" clId="{5BA80E42-B65C-499A-8720-9897E1365024}" dt="2023-04-18T02:01:13.623" v="2476"/>
          <ac:spMkLst>
            <pc:docMk/>
            <pc:sldMk cId="1988446610" sldId="2114"/>
            <ac:spMk id="97" creationId="{BB763DC6-E0E4-30AB-E74E-6AC3DE76B82F}"/>
          </ac:spMkLst>
        </pc:spChg>
        <pc:spChg chg="mod">
          <ac:chgData name="RenjieZhao" userId="05b33a9d-2676-47ce-b507-a0a3aec2ffa9" providerId="ADAL" clId="{5BA80E42-B65C-499A-8720-9897E1365024}" dt="2023-04-18T02:01:13.623" v="2476"/>
          <ac:spMkLst>
            <pc:docMk/>
            <pc:sldMk cId="1988446610" sldId="2114"/>
            <ac:spMk id="99" creationId="{52CB83A4-774B-38FD-7CE6-773A4FD7D9FF}"/>
          </ac:spMkLst>
        </pc:spChg>
        <pc:spChg chg="mod">
          <ac:chgData name="RenjieZhao" userId="05b33a9d-2676-47ce-b507-a0a3aec2ffa9" providerId="ADAL" clId="{5BA80E42-B65C-499A-8720-9897E1365024}" dt="2023-04-18T02:01:13.623" v="2476"/>
          <ac:spMkLst>
            <pc:docMk/>
            <pc:sldMk cId="1988446610" sldId="2114"/>
            <ac:spMk id="100" creationId="{F7CB1035-1DD8-FD42-28E2-2E9D5B6ED08B}"/>
          </ac:spMkLst>
        </pc:spChg>
        <pc:spChg chg="mod">
          <ac:chgData name="RenjieZhao" userId="05b33a9d-2676-47ce-b507-a0a3aec2ffa9" providerId="ADAL" clId="{5BA80E42-B65C-499A-8720-9897E1365024}" dt="2023-04-18T02:01:13.623" v="2476"/>
          <ac:spMkLst>
            <pc:docMk/>
            <pc:sldMk cId="1988446610" sldId="2114"/>
            <ac:spMk id="101" creationId="{E583A969-1D66-2F3A-326D-9C7CD623F2D8}"/>
          </ac:spMkLst>
        </pc:spChg>
        <pc:spChg chg="mod">
          <ac:chgData name="RenjieZhao" userId="05b33a9d-2676-47ce-b507-a0a3aec2ffa9" providerId="ADAL" clId="{5BA80E42-B65C-499A-8720-9897E1365024}" dt="2023-04-18T02:01:13.623" v="2476"/>
          <ac:spMkLst>
            <pc:docMk/>
            <pc:sldMk cId="1988446610" sldId="2114"/>
            <ac:spMk id="102" creationId="{0AEA6580-59B3-FEC5-2152-17A63189281E}"/>
          </ac:spMkLst>
        </pc:spChg>
        <pc:spChg chg="mod">
          <ac:chgData name="RenjieZhao" userId="05b33a9d-2676-47ce-b507-a0a3aec2ffa9" providerId="ADAL" clId="{5BA80E42-B65C-499A-8720-9897E1365024}" dt="2023-04-18T02:01:13.623" v="2476"/>
          <ac:spMkLst>
            <pc:docMk/>
            <pc:sldMk cId="1988446610" sldId="2114"/>
            <ac:spMk id="105" creationId="{2ADC43C0-ADE0-FB10-A671-2EE0F7195012}"/>
          </ac:spMkLst>
        </pc:spChg>
        <pc:spChg chg="mod">
          <ac:chgData name="RenjieZhao" userId="05b33a9d-2676-47ce-b507-a0a3aec2ffa9" providerId="ADAL" clId="{5BA80E42-B65C-499A-8720-9897E1365024}" dt="2023-04-18T02:01:13.623" v="2476"/>
          <ac:spMkLst>
            <pc:docMk/>
            <pc:sldMk cId="1988446610" sldId="2114"/>
            <ac:spMk id="106" creationId="{7359B7E6-C965-D6D7-0C38-1F4846F493E6}"/>
          </ac:spMkLst>
        </pc:spChg>
        <pc:spChg chg="mod">
          <ac:chgData name="RenjieZhao" userId="05b33a9d-2676-47ce-b507-a0a3aec2ffa9" providerId="ADAL" clId="{5BA80E42-B65C-499A-8720-9897E1365024}" dt="2023-04-18T02:01:13.623" v="2476"/>
          <ac:spMkLst>
            <pc:docMk/>
            <pc:sldMk cId="1988446610" sldId="2114"/>
            <ac:spMk id="107" creationId="{062EDE86-A12E-D5CB-60B8-1BB35FC7F7A0}"/>
          </ac:spMkLst>
        </pc:spChg>
        <pc:spChg chg="mod">
          <ac:chgData name="RenjieZhao" userId="05b33a9d-2676-47ce-b507-a0a3aec2ffa9" providerId="ADAL" clId="{5BA80E42-B65C-499A-8720-9897E1365024}" dt="2023-04-18T02:01:13.623" v="2476"/>
          <ac:spMkLst>
            <pc:docMk/>
            <pc:sldMk cId="1988446610" sldId="2114"/>
            <ac:spMk id="108" creationId="{E04FA61F-3AD9-2315-E081-F7C1B5FFAF71}"/>
          </ac:spMkLst>
        </pc:spChg>
        <pc:spChg chg="add del mod">
          <ac:chgData name="RenjieZhao" userId="05b33a9d-2676-47ce-b507-a0a3aec2ffa9" providerId="ADAL" clId="{5BA80E42-B65C-499A-8720-9897E1365024}" dt="2023-04-18T02:01:16.485" v="2477"/>
          <ac:spMkLst>
            <pc:docMk/>
            <pc:sldMk cId="1988446610" sldId="2114"/>
            <ac:spMk id="109" creationId="{3A064829-2ACD-07B6-1DDC-84C5FF1F8DEE}"/>
          </ac:spMkLst>
        </pc:spChg>
        <pc:spChg chg="add del mod">
          <ac:chgData name="RenjieZhao" userId="05b33a9d-2676-47ce-b507-a0a3aec2ffa9" providerId="ADAL" clId="{5BA80E42-B65C-499A-8720-9897E1365024}" dt="2023-04-18T02:01:16.485" v="2477"/>
          <ac:spMkLst>
            <pc:docMk/>
            <pc:sldMk cId="1988446610" sldId="2114"/>
            <ac:spMk id="110" creationId="{3DF5D04E-835F-9D15-5206-E0EE6F86DFE2}"/>
          </ac:spMkLst>
        </pc:spChg>
        <pc:spChg chg="add del mod">
          <ac:chgData name="RenjieZhao" userId="05b33a9d-2676-47ce-b507-a0a3aec2ffa9" providerId="ADAL" clId="{5BA80E42-B65C-499A-8720-9897E1365024}" dt="2023-04-18T02:01:16.485" v="2477"/>
          <ac:spMkLst>
            <pc:docMk/>
            <pc:sldMk cId="1988446610" sldId="2114"/>
            <ac:spMk id="111" creationId="{38C40DD5-C350-7CE7-A187-EEB05D82834A}"/>
          </ac:spMkLst>
        </pc:spChg>
        <pc:spChg chg="mod">
          <ac:chgData name="RenjieZhao" userId="05b33a9d-2676-47ce-b507-a0a3aec2ffa9" providerId="ADAL" clId="{5BA80E42-B65C-499A-8720-9897E1365024}" dt="2023-04-18T02:01:13.623" v="2476"/>
          <ac:spMkLst>
            <pc:docMk/>
            <pc:sldMk cId="1988446610" sldId="2114"/>
            <ac:spMk id="113" creationId="{635F949B-2CD5-60EB-F4FD-C48A1A97F944}"/>
          </ac:spMkLst>
        </pc:spChg>
        <pc:spChg chg="mod">
          <ac:chgData name="RenjieZhao" userId="05b33a9d-2676-47ce-b507-a0a3aec2ffa9" providerId="ADAL" clId="{5BA80E42-B65C-499A-8720-9897E1365024}" dt="2023-04-18T02:01:13.623" v="2476"/>
          <ac:spMkLst>
            <pc:docMk/>
            <pc:sldMk cId="1988446610" sldId="2114"/>
            <ac:spMk id="114" creationId="{6D758338-A553-B7FE-66C4-7F98363F67B0}"/>
          </ac:spMkLst>
        </pc:spChg>
        <pc:spChg chg="mod">
          <ac:chgData name="RenjieZhao" userId="05b33a9d-2676-47ce-b507-a0a3aec2ffa9" providerId="ADAL" clId="{5BA80E42-B65C-499A-8720-9897E1365024}" dt="2023-04-18T02:01:13.623" v="2476"/>
          <ac:spMkLst>
            <pc:docMk/>
            <pc:sldMk cId="1988446610" sldId="2114"/>
            <ac:spMk id="115" creationId="{D41FB1DA-EBFD-EF06-F455-C29DE5A15F80}"/>
          </ac:spMkLst>
        </pc:spChg>
        <pc:spChg chg="mod">
          <ac:chgData name="RenjieZhao" userId="05b33a9d-2676-47ce-b507-a0a3aec2ffa9" providerId="ADAL" clId="{5BA80E42-B65C-499A-8720-9897E1365024}" dt="2023-04-18T02:01:13.623" v="2476"/>
          <ac:spMkLst>
            <pc:docMk/>
            <pc:sldMk cId="1988446610" sldId="2114"/>
            <ac:spMk id="116" creationId="{1A6D4E6B-D76C-6C26-3A3D-D7E2D9002597}"/>
          </ac:spMkLst>
        </pc:spChg>
        <pc:spChg chg="add del mod">
          <ac:chgData name="RenjieZhao" userId="05b33a9d-2676-47ce-b507-a0a3aec2ffa9" providerId="ADAL" clId="{5BA80E42-B65C-499A-8720-9897E1365024}" dt="2023-04-18T02:01:16.485" v="2477"/>
          <ac:spMkLst>
            <pc:docMk/>
            <pc:sldMk cId="1988446610" sldId="2114"/>
            <ac:spMk id="125" creationId="{B37182AE-53CC-5FB2-CFD4-16EB9588914E}"/>
          </ac:spMkLst>
        </pc:spChg>
        <pc:spChg chg="add del mod">
          <ac:chgData name="RenjieZhao" userId="05b33a9d-2676-47ce-b507-a0a3aec2ffa9" providerId="ADAL" clId="{5BA80E42-B65C-499A-8720-9897E1365024}" dt="2023-04-18T02:01:16.485" v="2477"/>
          <ac:spMkLst>
            <pc:docMk/>
            <pc:sldMk cId="1988446610" sldId="2114"/>
            <ac:spMk id="135" creationId="{BCEFC755-AE7B-2186-E45A-4C1B04591CE1}"/>
          </ac:spMkLst>
        </pc:spChg>
        <pc:spChg chg="add mod topLvl">
          <ac:chgData name="RenjieZhao" userId="05b33a9d-2676-47ce-b507-a0a3aec2ffa9" providerId="ADAL" clId="{5BA80E42-B65C-499A-8720-9897E1365024}" dt="2023-04-18T02:10:52.595" v="2968" actId="165"/>
          <ac:spMkLst>
            <pc:docMk/>
            <pc:sldMk cId="1988446610" sldId="2114"/>
            <ac:spMk id="137" creationId="{23150D2B-B9CB-6FCD-B8E3-695D460CEB85}"/>
          </ac:spMkLst>
        </pc:spChg>
        <pc:spChg chg="add mod topLvl">
          <ac:chgData name="RenjieZhao" userId="05b33a9d-2676-47ce-b507-a0a3aec2ffa9" providerId="ADAL" clId="{5BA80E42-B65C-499A-8720-9897E1365024}" dt="2023-04-18T02:10:52.595" v="2968" actId="165"/>
          <ac:spMkLst>
            <pc:docMk/>
            <pc:sldMk cId="1988446610" sldId="2114"/>
            <ac:spMk id="138" creationId="{4C25997C-B335-C26A-3449-B99893E48CB0}"/>
          </ac:spMkLst>
        </pc:spChg>
        <pc:spChg chg="mod">
          <ac:chgData name="RenjieZhao" userId="05b33a9d-2676-47ce-b507-a0a3aec2ffa9" providerId="ADAL" clId="{5BA80E42-B65C-499A-8720-9897E1365024}" dt="2023-04-18T02:10:52.595" v="2968" actId="165"/>
          <ac:spMkLst>
            <pc:docMk/>
            <pc:sldMk cId="1988446610" sldId="2114"/>
            <ac:spMk id="142" creationId="{E03BC08A-59C9-2BE4-C45E-2E1D2F523CD9}"/>
          </ac:spMkLst>
        </pc:spChg>
        <pc:spChg chg="mod">
          <ac:chgData name="RenjieZhao" userId="05b33a9d-2676-47ce-b507-a0a3aec2ffa9" providerId="ADAL" clId="{5BA80E42-B65C-499A-8720-9897E1365024}" dt="2023-04-18T02:10:52.595" v="2968" actId="165"/>
          <ac:spMkLst>
            <pc:docMk/>
            <pc:sldMk cId="1988446610" sldId="2114"/>
            <ac:spMk id="143" creationId="{901E8C67-FD33-0942-EA78-528CFC8058FF}"/>
          </ac:spMkLst>
        </pc:spChg>
        <pc:spChg chg="mod">
          <ac:chgData name="RenjieZhao" userId="05b33a9d-2676-47ce-b507-a0a3aec2ffa9" providerId="ADAL" clId="{5BA80E42-B65C-499A-8720-9897E1365024}" dt="2023-04-18T02:10:52.595" v="2968" actId="165"/>
          <ac:spMkLst>
            <pc:docMk/>
            <pc:sldMk cId="1988446610" sldId="2114"/>
            <ac:spMk id="144" creationId="{CEC75843-4AF6-6095-2D40-37ED4DA36AE8}"/>
          </ac:spMkLst>
        </pc:spChg>
        <pc:spChg chg="mod">
          <ac:chgData name="RenjieZhao" userId="05b33a9d-2676-47ce-b507-a0a3aec2ffa9" providerId="ADAL" clId="{5BA80E42-B65C-499A-8720-9897E1365024}" dt="2023-04-18T02:10:52.595" v="2968" actId="165"/>
          <ac:spMkLst>
            <pc:docMk/>
            <pc:sldMk cId="1988446610" sldId="2114"/>
            <ac:spMk id="145" creationId="{68550E6C-DD2D-1B65-E297-3BDDD78929D5}"/>
          </ac:spMkLst>
        </pc:spChg>
        <pc:spChg chg="mod">
          <ac:chgData name="RenjieZhao" userId="05b33a9d-2676-47ce-b507-a0a3aec2ffa9" providerId="ADAL" clId="{5BA80E42-B65C-499A-8720-9897E1365024}" dt="2023-04-18T02:10:52.595" v="2968" actId="165"/>
          <ac:spMkLst>
            <pc:docMk/>
            <pc:sldMk cId="1988446610" sldId="2114"/>
            <ac:spMk id="146" creationId="{8E593DF1-BEB8-FEDF-021C-879746BC9A18}"/>
          </ac:spMkLst>
        </pc:spChg>
        <pc:spChg chg="mod">
          <ac:chgData name="RenjieZhao" userId="05b33a9d-2676-47ce-b507-a0a3aec2ffa9" providerId="ADAL" clId="{5BA80E42-B65C-499A-8720-9897E1365024}" dt="2023-04-18T02:10:52.595" v="2968" actId="165"/>
          <ac:spMkLst>
            <pc:docMk/>
            <pc:sldMk cId="1988446610" sldId="2114"/>
            <ac:spMk id="148" creationId="{7F504638-24CD-F58C-FBE9-FB6D5644F55A}"/>
          </ac:spMkLst>
        </pc:spChg>
        <pc:spChg chg="mod">
          <ac:chgData name="RenjieZhao" userId="05b33a9d-2676-47ce-b507-a0a3aec2ffa9" providerId="ADAL" clId="{5BA80E42-B65C-499A-8720-9897E1365024}" dt="2023-04-18T02:10:52.595" v="2968" actId="165"/>
          <ac:spMkLst>
            <pc:docMk/>
            <pc:sldMk cId="1988446610" sldId="2114"/>
            <ac:spMk id="149" creationId="{08771831-0256-0F7A-4348-5AB1926901ED}"/>
          </ac:spMkLst>
        </pc:spChg>
        <pc:spChg chg="mod">
          <ac:chgData name="RenjieZhao" userId="05b33a9d-2676-47ce-b507-a0a3aec2ffa9" providerId="ADAL" clId="{5BA80E42-B65C-499A-8720-9897E1365024}" dt="2023-04-18T02:10:52.595" v="2968" actId="165"/>
          <ac:spMkLst>
            <pc:docMk/>
            <pc:sldMk cId="1988446610" sldId="2114"/>
            <ac:spMk id="150" creationId="{CA07308E-3376-199D-3531-C259FC770D45}"/>
          </ac:spMkLst>
        </pc:spChg>
        <pc:spChg chg="mod">
          <ac:chgData name="RenjieZhao" userId="05b33a9d-2676-47ce-b507-a0a3aec2ffa9" providerId="ADAL" clId="{5BA80E42-B65C-499A-8720-9897E1365024}" dt="2023-04-18T02:10:52.595" v="2968" actId="165"/>
          <ac:spMkLst>
            <pc:docMk/>
            <pc:sldMk cId="1988446610" sldId="2114"/>
            <ac:spMk id="151" creationId="{C27E782F-C696-1219-60AA-5E6FFDC8A891}"/>
          </ac:spMkLst>
        </pc:spChg>
        <pc:spChg chg="mod">
          <ac:chgData name="RenjieZhao" userId="05b33a9d-2676-47ce-b507-a0a3aec2ffa9" providerId="ADAL" clId="{5BA80E42-B65C-499A-8720-9897E1365024}" dt="2023-04-18T02:10:52.595" v="2968" actId="165"/>
          <ac:spMkLst>
            <pc:docMk/>
            <pc:sldMk cId="1988446610" sldId="2114"/>
            <ac:spMk id="152" creationId="{9999D1EF-0B7C-C678-C6F0-9327238FF49D}"/>
          </ac:spMkLst>
        </pc:spChg>
        <pc:spChg chg="mod">
          <ac:chgData name="RenjieZhao" userId="05b33a9d-2676-47ce-b507-a0a3aec2ffa9" providerId="ADAL" clId="{5BA80E42-B65C-499A-8720-9897E1365024}" dt="2023-04-18T02:10:52.595" v="2968" actId="165"/>
          <ac:spMkLst>
            <pc:docMk/>
            <pc:sldMk cId="1988446610" sldId="2114"/>
            <ac:spMk id="153" creationId="{E5100C09-F3B3-7F60-9424-A8A8D5E302BB}"/>
          </ac:spMkLst>
        </pc:spChg>
        <pc:spChg chg="mod">
          <ac:chgData name="RenjieZhao" userId="05b33a9d-2676-47ce-b507-a0a3aec2ffa9" providerId="ADAL" clId="{5BA80E42-B65C-499A-8720-9897E1365024}" dt="2023-04-18T02:10:52.595" v="2968" actId="165"/>
          <ac:spMkLst>
            <pc:docMk/>
            <pc:sldMk cId="1988446610" sldId="2114"/>
            <ac:spMk id="154" creationId="{B2EDF9A6-B38C-765E-4040-82840D6163F9}"/>
          </ac:spMkLst>
        </pc:spChg>
        <pc:spChg chg="mod">
          <ac:chgData name="RenjieZhao" userId="05b33a9d-2676-47ce-b507-a0a3aec2ffa9" providerId="ADAL" clId="{5BA80E42-B65C-499A-8720-9897E1365024}" dt="2023-04-18T02:10:52.595" v="2968" actId="165"/>
          <ac:spMkLst>
            <pc:docMk/>
            <pc:sldMk cId="1988446610" sldId="2114"/>
            <ac:spMk id="155" creationId="{E8DC0169-E498-5360-9F1B-CFA9F9CC0072}"/>
          </ac:spMkLst>
        </pc:spChg>
        <pc:spChg chg="mod">
          <ac:chgData name="RenjieZhao" userId="05b33a9d-2676-47ce-b507-a0a3aec2ffa9" providerId="ADAL" clId="{5BA80E42-B65C-499A-8720-9897E1365024}" dt="2023-04-18T02:10:52.595" v="2968" actId="165"/>
          <ac:spMkLst>
            <pc:docMk/>
            <pc:sldMk cId="1988446610" sldId="2114"/>
            <ac:spMk id="156" creationId="{D0BCC8E8-843A-BD99-7012-9315DD2004EE}"/>
          </ac:spMkLst>
        </pc:spChg>
        <pc:spChg chg="mod">
          <ac:chgData name="RenjieZhao" userId="05b33a9d-2676-47ce-b507-a0a3aec2ffa9" providerId="ADAL" clId="{5BA80E42-B65C-499A-8720-9897E1365024}" dt="2023-04-18T02:10:52.595" v="2968" actId="165"/>
          <ac:spMkLst>
            <pc:docMk/>
            <pc:sldMk cId="1988446610" sldId="2114"/>
            <ac:spMk id="157" creationId="{21020912-21E0-590E-F5C9-D1CBFDB6465E}"/>
          </ac:spMkLst>
        </pc:spChg>
        <pc:spChg chg="mod">
          <ac:chgData name="RenjieZhao" userId="05b33a9d-2676-47ce-b507-a0a3aec2ffa9" providerId="ADAL" clId="{5BA80E42-B65C-499A-8720-9897E1365024}" dt="2023-04-18T02:10:52.595" v="2968" actId="165"/>
          <ac:spMkLst>
            <pc:docMk/>
            <pc:sldMk cId="1988446610" sldId="2114"/>
            <ac:spMk id="158" creationId="{015924BB-3903-D878-B75C-41C8A4CC5816}"/>
          </ac:spMkLst>
        </pc:spChg>
        <pc:spChg chg="mod">
          <ac:chgData name="RenjieZhao" userId="05b33a9d-2676-47ce-b507-a0a3aec2ffa9" providerId="ADAL" clId="{5BA80E42-B65C-499A-8720-9897E1365024}" dt="2023-04-18T02:10:52.595" v="2968" actId="165"/>
          <ac:spMkLst>
            <pc:docMk/>
            <pc:sldMk cId="1988446610" sldId="2114"/>
            <ac:spMk id="159" creationId="{4AA20CF4-9E78-92FE-2E2F-456E63A7DFB9}"/>
          </ac:spMkLst>
        </pc:spChg>
        <pc:spChg chg="mod">
          <ac:chgData name="RenjieZhao" userId="05b33a9d-2676-47ce-b507-a0a3aec2ffa9" providerId="ADAL" clId="{5BA80E42-B65C-499A-8720-9897E1365024}" dt="2023-04-18T02:10:52.595" v="2968" actId="165"/>
          <ac:spMkLst>
            <pc:docMk/>
            <pc:sldMk cId="1988446610" sldId="2114"/>
            <ac:spMk id="160" creationId="{0BB7B11B-C918-B341-E2AF-DC6BF17B3BAE}"/>
          </ac:spMkLst>
        </pc:spChg>
        <pc:spChg chg="mod">
          <ac:chgData name="RenjieZhao" userId="05b33a9d-2676-47ce-b507-a0a3aec2ffa9" providerId="ADAL" clId="{5BA80E42-B65C-499A-8720-9897E1365024}" dt="2023-04-18T02:10:52.595" v="2968" actId="165"/>
          <ac:spMkLst>
            <pc:docMk/>
            <pc:sldMk cId="1988446610" sldId="2114"/>
            <ac:spMk id="161" creationId="{41CD6CF9-F8C0-42E4-DA7B-5FACA9E47D92}"/>
          </ac:spMkLst>
        </pc:spChg>
        <pc:spChg chg="mod">
          <ac:chgData name="RenjieZhao" userId="05b33a9d-2676-47ce-b507-a0a3aec2ffa9" providerId="ADAL" clId="{5BA80E42-B65C-499A-8720-9897E1365024}" dt="2023-04-18T02:10:52.595" v="2968" actId="165"/>
          <ac:spMkLst>
            <pc:docMk/>
            <pc:sldMk cId="1988446610" sldId="2114"/>
            <ac:spMk id="162" creationId="{EFCB130D-2A87-E9DC-7ACA-8A0CEAC3A2D1}"/>
          </ac:spMkLst>
        </pc:spChg>
        <pc:spChg chg="mod">
          <ac:chgData name="RenjieZhao" userId="05b33a9d-2676-47ce-b507-a0a3aec2ffa9" providerId="ADAL" clId="{5BA80E42-B65C-499A-8720-9897E1365024}" dt="2023-04-18T02:10:52.595" v="2968" actId="165"/>
          <ac:spMkLst>
            <pc:docMk/>
            <pc:sldMk cId="1988446610" sldId="2114"/>
            <ac:spMk id="163" creationId="{22C70EA1-A893-EEC8-CB30-97AB33EB69C3}"/>
          </ac:spMkLst>
        </pc:spChg>
        <pc:spChg chg="mod">
          <ac:chgData name="RenjieZhao" userId="05b33a9d-2676-47ce-b507-a0a3aec2ffa9" providerId="ADAL" clId="{5BA80E42-B65C-499A-8720-9897E1365024}" dt="2023-04-18T02:10:52.595" v="2968" actId="165"/>
          <ac:spMkLst>
            <pc:docMk/>
            <pc:sldMk cId="1988446610" sldId="2114"/>
            <ac:spMk id="164" creationId="{D63000C7-CCE6-14FC-2CBD-1CE79F14A82F}"/>
          </ac:spMkLst>
        </pc:spChg>
        <pc:spChg chg="mod">
          <ac:chgData name="RenjieZhao" userId="05b33a9d-2676-47ce-b507-a0a3aec2ffa9" providerId="ADAL" clId="{5BA80E42-B65C-499A-8720-9897E1365024}" dt="2023-04-18T02:10:52.595" v="2968" actId="165"/>
          <ac:spMkLst>
            <pc:docMk/>
            <pc:sldMk cId="1988446610" sldId="2114"/>
            <ac:spMk id="165" creationId="{CA0729B2-52F2-1394-C86D-516C15C8CA23}"/>
          </ac:spMkLst>
        </pc:spChg>
        <pc:spChg chg="mod">
          <ac:chgData name="RenjieZhao" userId="05b33a9d-2676-47ce-b507-a0a3aec2ffa9" providerId="ADAL" clId="{5BA80E42-B65C-499A-8720-9897E1365024}" dt="2023-04-18T02:10:52.595" v="2968" actId="165"/>
          <ac:spMkLst>
            <pc:docMk/>
            <pc:sldMk cId="1988446610" sldId="2114"/>
            <ac:spMk id="166" creationId="{997656AD-C10B-DD33-4A1A-BFC2EA0F03E5}"/>
          </ac:spMkLst>
        </pc:spChg>
        <pc:spChg chg="mod">
          <ac:chgData name="RenjieZhao" userId="05b33a9d-2676-47ce-b507-a0a3aec2ffa9" providerId="ADAL" clId="{5BA80E42-B65C-499A-8720-9897E1365024}" dt="2023-04-18T02:10:52.595" v="2968" actId="165"/>
          <ac:spMkLst>
            <pc:docMk/>
            <pc:sldMk cId="1988446610" sldId="2114"/>
            <ac:spMk id="167" creationId="{EEFDFF24-4CA7-B8BC-BFAD-9F39C75C6D48}"/>
          </ac:spMkLst>
        </pc:spChg>
        <pc:spChg chg="mod">
          <ac:chgData name="RenjieZhao" userId="05b33a9d-2676-47ce-b507-a0a3aec2ffa9" providerId="ADAL" clId="{5BA80E42-B65C-499A-8720-9897E1365024}" dt="2023-04-18T02:10:52.595" v="2968" actId="165"/>
          <ac:spMkLst>
            <pc:docMk/>
            <pc:sldMk cId="1988446610" sldId="2114"/>
            <ac:spMk id="168" creationId="{A7C60347-4149-6587-C13E-FB0BE1637011}"/>
          </ac:spMkLst>
        </pc:spChg>
        <pc:spChg chg="mod">
          <ac:chgData name="RenjieZhao" userId="05b33a9d-2676-47ce-b507-a0a3aec2ffa9" providerId="ADAL" clId="{5BA80E42-B65C-499A-8720-9897E1365024}" dt="2023-04-18T02:10:52.595" v="2968" actId="165"/>
          <ac:spMkLst>
            <pc:docMk/>
            <pc:sldMk cId="1988446610" sldId="2114"/>
            <ac:spMk id="169" creationId="{2BB9FB93-A4FD-0BDE-F8E1-C3DE57FBBBC3}"/>
          </ac:spMkLst>
        </pc:spChg>
        <pc:spChg chg="mod">
          <ac:chgData name="RenjieZhao" userId="05b33a9d-2676-47ce-b507-a0a3aec2ffa9" providerId="ADAL" clId="{5BA80E42-B65C-499A-8720-9897E1365024}" dt="2023-04-18T02:10:52.595" v="2968" actId="165"/>
          <ac:spMkLst>
            <pc:docMk/>
            <pc:sldMk cId="1988446610" sldId="2114"/>
            <ac:spMk id="170" creationId="{393D6C57-CBBD-BF9F-801D-0873BD5F62FE}"/>
          </ac:spMkLst>
        </pc:spChg>
        <pc:spChg chg="mod">
          <ac:chgData name="RenjieZhao" userId="05b33a9d-2676-47ce-b507-a0a3aec2ffa9" providerId="ADAL" clId="{5BA80E42-B65C-499A-8720-9897E1365024}" dt="2023-04-18T02:10:52.595" v="2968" actId="165"/>
          <ac:spMkLst>
            <pc:docMk/>
            <pc:sldMk cId="1988446610" sldId="2114"/>
            <ac:spMk id="171" creationId="{C803ACCF-A358-303D-BB41-71CF87F6207F}"/>
          </ac:spMkLst>
        </pc:spChg>
        <pc:spChg chg="mod">
          <ac:chgData name="RenjieZhao" userId="05b33a9d-2676-47ce-b507-a0a3aec2ffa9" providerId="ADAL" clId="{5BA80E42-B65C-499A-8720-9897E1365024}" dt="2023-04-18T02:10:52.595" v="2968" actId="165"/>
          <ac:spMkLst>
            <pc:docMk/>
            <pc:sldMk cId="1988446610" sldId="2114"/>
            <ac:spMk id="172" creationId="{21D8F644-B169-B69D-E690-4FF0BC2F6CAA}"/>
          </ac:spMkLst>
        </pc:spChg>
        <pc:spChg chg="mod">
          <ac:chgData name="RenjieZhao" userId="05b33a9d-2676-47ce-b507-a0a3aec2ffa9" providerId="ADAL" clId="{5BA80E42-B65C-499A-8720-9897E1365024}" dt="2023-04-18T02:10:52.595" v="2968" actId="165"/>
          <ac:spMkLst>
            <pc:docMk/>
            <pc:sldMk cId="1988446610" sldId="2114"/>
            <ac:spMk id="173" creationId="{0A9DF6F8-735E-44B2-7CDC-964726A1A279}"/>
          </ac:spMkLst>
        </pc:spChg>
        <pc:spChg chg="mod">
          <ac:chgData name="RenjieZhao" userId="05b33a9d-2676-47ce-b507-a0a3aec2ffa9" providerId="ADAL" clId="{5BA80E42-B65C-499A-8720-9897E1365024}" dt="2023-04-18T02:10:52.595" v="2968" actId="165"/>
          <ac:spMkLst>
            <pc:docMk/>
            <pc:sldMk cId="1988446610" sldId="2114"/>
            <ac:spMk id="174" creationId="{C2A685CF-905B-07CC-3B2E-0E88E19BC342}"/>
          </ac:spMkLst>
        </pc:spChg>
        <pc:spChg chg="mod">
          <ac:chgData name="RenjieZhao" userId="05b33a9d-2676-47ce-b507-a0a3aec2ffa9" providerId="ADAL" clId="{5BA80E42-B65C-499A-8720-9897E1365024}" dt="2023-04-18T02:10:52.595" v="2968" actId="165"/>
          <ac:spMkLst>
            <pc:docMk/>
            <pc:sldMk cId="1988446610" sldId="2114"/>
            <ac:spMk id="175" creationId="{8D339958-EA3D-E08A-0769-7E7815DF2020}"/>
          </ac:spMkLst>
        </pc:spChg>
        <pc:spChg chg="mod">
          <ac:chgData name="RenjieZhao" userId="05b33a9d-2676-47ce-b507-a0a3aec2ffa9" providerId="ADAL" clId="{5BA80E42-B65C-499A-8720-9897E1365024}" dt="2023-04-18T02:10:52.595" v="2968" actId="165"/>
          <ac:spMkLst>
            <pc:docMk/>
            <pc:sldMk cId="1988446610" sldId="2114"/>
            <ac:spMk id="176" creationId="{6CF6FDE6-45EB-906C-D990-1AC7FE2218CA}"/>
          </ac:spMkLst>
        </pc:spChg>
        <pc:spChg chg="mod">
          <ac:chgData name="RenjieZhao" userId="05b33a9d-2676-47ce-b507-a0a3aec2ffa9" providerId="ADAL" clId="{5BA80E42-B65C-499A-8720-9897E1365024}" dt="2023-04-18T02:10:52.595" v="2968" actId="165"/>
          <ac:spMkLst>
            <pc:docMk/>
            <pc:sldMk cId="1988446610" sldId="2114"/>
            <ac:spMk id="177" creationId="{554936FA-0FFD-1900-EC06-1D7CA91CC8A1}"/>
          </ac:spMkLst>
        </pc:spChg>
        <pc:spChg chg="mod">
          <ac:chgData name="RenjieZhao" userId="05b33a9d-2676-47ce-b507-a0a3aec2ffa9" providerId="ADAL" clId="{5BA80E42-B65C-499A-8720-9897E1365024}" dt="2023-04-18T02:10:52.595" v="2968" actId="165"/>
          <ac:spMkLst>
            <pc:docMk/>
            <pc:sldMk cId="1988446610" sldId="2114"/>
            <ac:spMk id="178" creationId="{B4130790-BBBF-3A57-451D-7E232147CE75}"/>
          </ac:spMkLst>
        </pc:spChg>
        <pc:spChg chg="mod">
          <ac:chgData name="RenjieZhao" userId="05b33a9d-2676-47ce-b507-a0a3aec2ffa9" providerId="ADAL" clId="{5BA80E42-B65C-499A-8720-9897E1365024}" dt="2023-04-18T02:10:52.595" v="2968" actId="165"/>
          <ac:spMkLst>
            <pc:docMk/>
            <pc:sldMk cId="1988446610" sldId="2114"/>
            <ac:spMk id="179" creationId="{3574B47B-C4EC-06E2-4C2F-F4027516DCCA}"/>
          </ac:spMkLst>
        </pc:spChg>
        <pc:spChg chg="mod">
          <ac:chgData name="RenjieZhao" userId="05b33a9d-2676-47ce-b507-a0a3aec2ffa9" providerId="ADAL" clId="{5BA80E42-B65C-499A-8720-9897E1365024}" dt="2023-04-18T02:10:52.595" v="2968" actId="165"/>
          <ac:spMkLst>
            <pc:docMk/>
            <pc:sldMk cId="1988446610" sldId="2114"/>
            <ac:spMk id="180" creationId="{DBAEBE7B-320F-6243-7CBA-281430F9D221}"/>
          </ac:spMkLst>
        </pc:spChg>
        <pc:spChg chg="mod">
          <ac:chgData name="RenjieZhao" userId="05b33a9d-2676-47ce-b507-a0a3aec2ffa9" providerId="ADAL" clId="{5BA80E42-B65C-499A-8720-9897E1365024}" dt="2023-04-18T02:10:52.595" v="2968" actId="165"/>
          <ac:spMkLst>
            <pc:docMk/>
            <pc:sldMk cId="1988446610" sldId="2114"/>
            <ac:spMk id="181" creationId="{A48F46B0-8EEB-DA19-B961-22677FDE38CE}"/>
          </ac:spMkLst>
        </pc:spChg>
        <pc:spChg chg="mod">
          <ac:chgData name="RenjieZhao" userId="05b33a9d-2676-47ce-b507-a0a3aec2ffa9" providerId="ADAL" clId="{5BA80E42-B65C-499A-8720-9897E1365024}" dt="2023-04-18T02:10:52.595" v="2968" actId="165"/>
          <ac:spMkLst>
            <pc:docMk/>
            <pc:sldMk cId="1988446610" sldId="2114"/>
            <ac:spMk id="182" creationId="{39BB91B9-C23B-FA48-FBF9-3FDDB55FFF6D}"/>
          </ac:spMkLst>
        </pc:spChg>
        <pc:spChg chg="mod">
          <ac:chgData name="RenjieZhao" userId="05b33a9d-2676-47ce-b507-a0a3aec2ffa9" providerId="ADAL" clId="{5BA80E42-B65C-499A-8720-9897E1365024}" dt="2023-04-18T02:10:52.595" v="2968" actId="165"/>
          <ac:spMkLst>
            <pc:docMk/>
            <pc:sldMk cId="1988446610" sldId="2114"/>
            <ac:spMk id="183" creationId="{1275D58B-02E3-C112-5216-C0B84092F268}"/>
          </ac:spMkLst>
        </pc:spChg>
        <pc:spChg chg="mod">
          <ac:chgData name="RenjieZhao" userId="05b33a9d-2676-47ce-b507-a0a3aec2ffa9" providerId="ADAL" clId="{5BA80E42-B65C-499A-8720-9897E1365024}" dt="2023-04-18T02:10:52.595" v="2968" actId="165"/>
          <ac:spMkLst>
            <pc:docMk/>
            <pc:sldMk cId="1988446610" sldId="2114"/>
            <ac:spMk id="184" creationId="{7F6D543E-B2A1-29C5-780C-81D67D4A4C43}"/>
          </ac:spMkLst>
        </pc:spChg>
        <pc:spChg chg="mod">
          <ac:chgData name="RenjieZhao" userId="05b33a9d-2676-47ce-b507-a0a3aec2ffa9" providerId="ADAL" clId="{5BA80E42-B65C-499A-8720-9897E1365024}" dt="2023-04-18T02:10:52.595" v="2968" actId="165"/>
          <ac:spMkLst>
            <pc:docMk/>
            <pc:sldMk cId="1988446610" sldId="2114"/>
            <ac:spMk id="185" creationId="{472DDDE5-1663-C224-84F4-94564FED1EB7}"/>
          </ac:spMkLst>
        </pc:spChg>
        <pc:spChg chg="mod">
          <ac:chgData name="RenjieZhao" userId="05b33a9d-2676-47ce-b507-a0a3aec2ffa9" providerId="ADAL" clId="{5BA80E42-B65C-499A-8720-9897E1365024}" dt="2023-04-18T02:10:52.595" v="2968" actId="165"/>
          <ac:spMkLst>
            <pc:docMk/>
            <pc:sldMk cId="1988446610" sldId="2114"/>
            <ac:spMk id="186" creationId="{591E9651-5C30-F4CF-5307-14D62B64DB36}"/>
          </ac:spMkLst>
        </pc:spChg>
        <pc:spChg chg="mod">
          <ac:chgData name="RenjieZhao" userId="05b33a9d-2676-47ce-b507-a0a3aec2ffa9" providerId="ADAL" clId="{5BA80E42-B65C-499A-8720-9897E1365024}" dt="2023-04-18T02:10:52.595" v="2968" actId="165"/>
          <ac:spMkLst>
            <pc:docMk/>
            <pc:sldMk cId="1988446610" sldId="2114"/>
            <ac:spMk id="187" creationId="{14A06EF6-E16A-4E00-AF53-ECD8E73F173F}"/>
          </ac:spMkLst>
        </pc:spChg>
        <pc:spChg chg="mod">
          <ac:chgData name="RenjieZhao" userId="05b33a9d-2676-47ce-b507-a0a3aec2ffa9" providerId="ADAL" clId="{5BA80E42-B65C-499A-8720-9897E1365024}" dt="2023-04-18T02:10:52.595" v="2968" actId="165"/>
          <ac:spMkLst>
            <pc:docMk/>
            <pc:sldMk cId="1988446610" sldId="2114"/>
            <ac:spMk id="188" creationId="{4EB35F9E-3C65-F6BB-F02A-A632941753F4}"/>
          </ac:spMkLst>
        </pc:spChg>
        <pc:spChg chg="mod">
          <ac:chgData name="RenjieZhao" userId="05b33a9d-2676-47ce-b507-a0a3aec2ffa9" providerId="ADAL" clId="{5BA80E42-B65C-499A-8720-9897E1365024}" dt="2023-04-18T02:10:52.595" v="2968" actId="165"/>
          <ac:spMkLst>
            <pc:docMk/>
            <pc:sldMk cId="1988446610" sldId="2114"/>
            <ac:spMk id="189" creationId="{689272C9-98E9-3C47-B2DC-43300FA7C531}"/>
          </ac:spMkLst>
        </pc:spChg>
        <pc:spChg chg="mod">
          <ac:chgData name="RenjieZhao" userId="05b33a9d-2676-47ce-b507-a0a3aec2ffa9" providerId="ADAL" clId="{5BA80E42-B65C-499A-8720-9897E1365024}" dt="2023-04-18T02:10:52.595" v="2968" actId="165"/>
          <ac:spMkLst>
            <pc:docMk/>
            <pc:sldMk cId="1988446610" sldId="2114"/>
            <ac:spMk id="190" creationId="{FE01A34E-04EA-1367-766E-27A8C350A3F7}"/>
          </ac:spMkLst>
        </pc:spChg>
        <pc:spChg chg="mod">
          <ac:chgData name="RenjieZhao" userId="05b33a9d-2676-47ce-b507-a0a3aec2ffa9" providerId="ADAL" clId="{5BA80E42-B65C-499A-8720-9897E1365024}" dt="2023-04-18T02:10:52.595" v="2968" actId="165"/>
          <ac:spMkLst>
            <pc:docMk/>
            <pc:sldMk cId="1988446610" sldId="2114"/>
            <ac:spMk id="191" creationId="{51C1E21E-A6C0-A60F-02E4-EC364E1F5690}"/>
          </ac:spMkLst>
        </pc:spChg>
        <pc:spChg chg="mod">
          <ac:chgData name="RenjieZhao" userId="05b33a9d-2676-47ce-b507-a0a3aec2ffa9" providerId="ADAL" clId="{5BA80E42-B65C-499A-8720-9897E1365024}" dt="2023-04-18T02:10:52.595" v="2968" actId="165"/>
          <ac:spMkLst>
            <pc:docMk/>
            <pc:sldMk cId="1988446610" sldId="2114"/>
            <ac:spMk id="193" creationId="{C93FC2F4-66DD-CBBB-BE36-E1EED40AD8B5}"/>
          </ac:spMkLst>
        </pc:spChg>
        <pc:spChg chg="mod">
          <ac:chgData name="RenjieZhao" userId="05b33a9d-2676-47ce-b507-a0a3aec2ffa9" providerId="ADAL" clId="{5BA80E42-B65C-499A-8720-9897E1365024}" dt="2023-04-18T02:10:52.595" v="2968" actId="165"/>
          <ac:spMkLst>
            <pc:docMk/>
            <pc:sldMk cId="1988446610" sldId="2114"/>
            <ac:spMk id="194" creationId="{3E51E787-B18F-DBAE-F128-7C1729B1D279}"/>
          </ac:spMkLst>
        </pc:spChg>
        <pc:spChg chg="mod">
          <ac:chgData name="RenjieZhao" userId="05b33a9d-2676-47ce-b507-a0a3aec2ffa9" providerId="ADAL" clId="{5BA80E42-B65C-499A-8720-9897E1365024}" dt="2023-04-18T02:10:52.595" v="2968" actId="165"/>
          <ac:spMkLst>
            <pc:docMk/>
            <pc:sldMk cId="1988446610" sldId="2114"/>
            <ac:spMk id="195" creationId="{A8F5D08C-60BD-B5AD-EF3A-D43CD9F61DB2}"/>
          </ac:spMkLst>
        </pc:spChg>
        <pc:spChg chg="mod">
          <ac:chgData name="RenjieZhao" userId="05b33a9d-2676-47ce-b507-a0a3aec2ffa9" providerId="ADAL" clId="{5BA80E42-B65C-499A-8720-9897E1365024}" dt="2023-04-18T02:10:52.595" v="2968" actId="165"/>
          <ac:spMkLst>
            <pc:docMk/>
            <pc:sldMk cId="1988446610" sldId="2114"/>
            <ac:spMk id="196" creationId="{573E4484-A801-D11F-6529-BAF2D6D9EBD9}"/>
          </ac:spMkLst>
        </pc:spChg>
        <pc:spChg chg="mod">
          <ac:chgData name="RenjieZhao" userId="05b33a9d-2676-47ce-b507-a0a3aec2ffa9" providerId="ADAL" clId="{5BA80E42-B65C-499A-8720-9897E1365024}" dt="2023-04-18T02:10:52.595" v="2968" actId="165"/>
          <ac:spMkLst>
            <pc:docMk/>
            <pc:sldMk cId="1988446610" sldId="2114"/>
            <ac:spMk id="199" creationId="{20C7D908-06A5-8DB8-D1DC-848B1B0D4E78}"/>
          </ac:spMkLst>
        </pc:spChg>
        <pc:spChg chg="mod">
          <ac:chgData name="RenjieZhao" userId="05b33a9d-2676-47ce-b507-a0a3aec2ffa9" providerId="ADAL" clId="{5BA80E42-B65C-499A-8720-9897E1365024}" dt="2023-04-18T02:10:52.595" v="2968" actId="165"/>
          <ac:spMkLst>
            <pc:docMk/>
            <pc:sldMk cId="1988446610" sldId="2114"/>
            <ac:spMk id="200" creationId="{14298EEC-6C84-5FBD-BE57-9672A893ACFA}"/>
          </ac:spMkLst>
        </pc:spChg>
        <pc:spChg chg="mod">
          <ac:chgData name="RenjieZhao" userId="05b33a9d-2676-47ce-b507-a0a3aec2ffa9" providerId="ADAL" clId="{5BA80E42-B65C-499A-8720-9897E1365024}" dt="2023-04-18T02:10:52.595" v="2968" actId="165"/>
          <ac:spMkLst>
            <pc:docMk/>
            <pc:sldMk cId="1988446610" sldId="2114"/>
            <ac:spMk id="201" creationId="{097C789F-28FB-A1FE-73FC-1F58C5D4A2D7}"/>
          </ac:spMkLst>
        </pc:spChg>
        <pc:spChg chg="mod">
          <ac:chgData name="RenjieZhao" userId="05b33a9d-2676-47ce-b507-a0a3aec2ffa9" providerId="ADAL" clId="{5BA80E42-B65C-499A-8720-9897E1365024}" dt="2023-04-18T02:10:52.595" v="2968" actId="165"/>
          <ac:spMkLst>
            <pc:docMk/>
            <pc:sldMk cId="1988446610" sldId="2114"/>
            <ac:spMk id="202" creationId="{97804AFF-197C-6994-265E-EA59BAC1635B}"/>
          </ac:spMkLst>
        </pc:spChg>
        <pc:spChg chg="add mod topLvl">
          <ac:chgData name="RenjieZhao" userId="05b33a9d-2676-47ce-b507-a0a3aec2ffa9" providerId="ADAL" clId="{5BA80E42-B65C-499A-8720-9897E1365024}" dt="2023-04-18T02:10:52.595" v="2968" actId="165"/>
          <ac:spMkLst>
            <pc:docMk/>
            <pc:sldMk cId="1988446610" sldId="2114"/>
            <ac:spMk id="203" creationId="{CE472CA1-AA92-4D74-8336-ABA0C42A580A}"/>
          </ac:spMkLst>
        </pc:spChg>
        <pc:spChg chg="add mod topLvl">
          <ac:chgData name="RenjieZhao" userId="05b33a9d-2676-47ce-b507-a0a3aec2ffa9" providerId="ADAL" clId="{5BA80E42-B65C-499A-8720-9897E1365024}" dt="2023-04-18T02:10:52.595" v="2968" actId="165"/>
          <ac:spMkLst>
            <pc:docMk/>
            <pc:sldMk cId="1988446610" sldId="2114"/>
            <ac:spMk id="204" creationId="{1076F450-E7E0-D224-29EE-73EAF06051EF}"/>
          </ac:spMkLst>
        </pc:spChg>
        <pc:spChg chg="add mod topLvl">
          <ac:chgData name="RenjieZhao" userId="05b33a9d-2676-47ce-b507-a0a3aec2ffa9" providerId="ADAL" clId="{5BA80E42-B65C-499A-8720-9897E1365024}" dt="2023-04-18T02:10:52.595" v="2968" actId="165"/>
          <ac:spMkLst>
            <pc:docMk/>
            <pc:sldMk cId="1988446610" sldId="2114"/>
            <ac:spMk id="205" creationId="{DEFC4139-A200-D9C2-C63A-66CD199FCC3C}"/>
          </ac:spMkLst>
        </pc:spChg>
        <pc:spChg chg="mod">
          <ac:chgData name="RenjieZhao" userId="05b33a9d-2676-47ce-b507-a0a3aec2ffa9" providerId="ADAL" clId="{5BA80E42-B65C-499A-8720-9897E1365024}" dt="2023-04-18T02:10:52.595" v="2968" actId="165"/>
          <ac:spMkLst>
            <pc:docMk/>
            <pc:sldMk cId="1988446610" sldId="2114"/>
            <ac:spMk id="207" creationId="{3DC2BDF8-02C9-28FD-FF77-FD5131416BAB}"/>
          </ac:spMkLst>
        </pc:spChg>
        <pc:spChg chg="mod">
          <ac:chgData name="RenjieZhao" userId="05b33a9d-2676-47ce-b507-a0a3aec2ffa9" providerId="ADAL" clId="{5BA80E42-B65C-499A-8720-9897E1365024}" dt="2023-04-18T02:10:52.595" v="2968" actId="165"/>
          <ac:spMkLst>
            <pc:docMk/>
            <pc:sldMk cId="1988446610" sldId="2114"/>
            <ac:spMk id="208" creationId="{B007BB93-CB04-7001-4FBC-8BC3385C9096}"/>
          </ac:spMkLst>
        </pc:spChg>
        <pc:spChg chg="mod">
          <ac:chgData name="RenjieZhao" userId="05b33a9d-2676-47ce-b507-a0a3aec2ffa9" providerId="ADAL" clId="{5BA80E42-B65C-499A-8720-9897E1365024}" dt="2023-04-18T02:10:52.595" v="2968" actId="165"/>
          <ac:spMkLst>
            <pc:docMk/>
            <pc:sldMk cId="1988446610" sldId="2114"/>
            <ac:spMk id="209" creationId="{F3EE36A1-933D-CF63-A713-253CCF004714}"/>
          </ac:spMkLst>
        </pc:spChg>
        <pc:spChg chg="mod">
          <ac:chgData name="RenjieZhao" userId="05b33a9d-2676-47ce-b507-a0a3aec2ffa9" providerId="ADAL" clId="{5BA80E42-B65C-499A-8720-9897E1365024}" dt="2023-04-18T02:10:52.595" v="2968" actId="165"/>
          <ac:spMkLst>
            <pc:docMk/>
            <pc:sldMk cId="1988446610" sldId="2114"/>
            <ac:spMk id="210" creationId="{6971FCE6-7B96-8979-C520-667F1EBEEEC2}"/>
          </ac:spMkLst>
        </pc:spChg>
        <pc:spChg chg="add mod topLvl">
          <ac:chgData name="RenjieZhao" userId="05b33a9d-2676-47ce-b507-a0a3aec2ffa9" providerId="ADAL" clId="{5BA80E42-B65C-499A-8720-9897E1365024}" dt="2023-04-18T02:10:52.595" v="2968" actId="165"/>
          <ac:spMkLst>
            <pc:docMk/>
            <pc:sldMk cId="1988446610" sldId="2114"/>
            <ac:spMk id="219" creationId="{039B5C9A-7255-AAEB-0E25-A2995ACAF3EE}"/>
          </ac:spMkLst>
        </pc:spChg>
        <pc:spChg chg="add mod topLvl">
          <ac:chgData name="RenjieZhao" userId="05b33a9d-2676-47ce-b507-a0a3aec2ffa9" providerId="ADAL" clId="{5BA80E42-B65C-499A-8720-9897E1365024}" dt="2023-04-18T02:10:52.595" v="2968" actId="165"/>
          <ac:spMkLst>
            <pc:docMk/>
            <pc:sldMk cId="1988446610" sldId="2114"/>
            <ac:spMk id="229" creationId="{95C49AD1-D306-5870-74C8-9D8543FD9ECB}"/>
          </ac:spMkLst>
        </pc:spChg>
        <pc:grpChg chg="add del mod">
          <ac:chgData name="RenjieZhao" userId="05b33a9d-2676-47ce-b507-a0a3aec2ffa9" providerId="ADAL" clId="{5BA80E42-B65C-499A-8720-9897E1365024}" dt="2023-04-18T02:01:16.485" v="2477"/>
          <ac:grpSpMkLst>
            <pc:docMk/>
            <pc:sldMk cId="1988446610" sldId="2114"/>
            <ac:grpSpMk id="35" creationId="{9BB7E134-F1B5-2851-74F7-5BF0A232187D}"/>
          </ac:grpSpMkLst>
        </pc:grpChg>
        <pc:grpChg chg="mod">
          <ac:chgData name="RenjieZhao" userId="05b33a9d-2676-47ce-b507-a0a3aec2ffa9" providerId="ADAL" clId="{5BA80E42-B65C-499A-8720-9897E1365024}" dt="2023-04-18T02:01:13.623" v="2476"/>
          <ac:grpSpMkLst>
            <pc:docMk/>
            <pc:sldMk cId="1988446610" sldId="2114"/>
            <ac:grpSpMk id="37" creationId="{E663A917-8478-E109-CD26-2BD3B3EB80C3}"/>
          </ac:grpSpMkLst>
        </pc:grpChg>
        <pc:grpChg chg="mod">
          <ac:chgData name="RenjieZhao" userId="05b33a9d-2676-47ce-b507-a0a3aec2ffa9" providerId="ADAL" clId="{5BA80E42-B65C-499A-8720-9897E1365024}" dt="2023-04-18T02:01:13.623" v="2476"/>
          <ac:grpSpMkLst>
            <pc:docMk/>
            <pc:sldMk cId="1988446610" sldId="2114"/>
            <ac:grpSpMk id="53" creationId="{DC78A66D-42E9-62A1-5508-B8BFF3321FA2}"/>
          </ac:grpSpMkLst>
        </pc:grpChg>
        <pc:grpChg chg="add del mod">
          <ac:chgData name="RenjieZhao" userId="05b33a9d-2676-47ce-b507-a0a3aec2ffa9" providerId="ADAL" clId="{5BA80E42-B65C-499A-8720-9897E1365024}" dt="2023-04-18T02:01:16.485" v="2477"/>
          <ac:grpSpMkLst>
            <pc:docMk/>
            <pc:sldMk cId="1988446610" sldId="2114"/>
            <ac:grpSpMk id="98" creationId="{C8439350-E255-53C4-03FE-8C06E9CA9C13}"/>
          </ac:grpSpMkLst>
        </pc:grpChg>
        <pc:grpChg chg="add del mod">
          <ac:chgData name="RenjieZhao" userId="05b33a9d-2676-47ce-b507-a0a3aec2ffa9" providerId="ADAL" clId="{5BA80E42-B65C-499A-8720-9897E1365024}" dt="2023-04-18T02:01:16.485" v="2477"/>
          <ac:grpSpMkLst>
            <pc:docMk/>
            <pc:sldMk cId="1988446610" sldId="2114"/>
            <ac:grpSpMk id="104" creationId="{C8869FAB-E3E2-8E66-6063-E1F39B1CD419}"/>
          </ac:grpSpMkLst>
        </pc:grpChg>
        <pc:grpChg chg="add del mod">
          <ac:chgData name="RenjieZhao" userId="05b33a9d-2676-47ce-b507-a0a3aec2ffa9" providerId="ADAL" clId="{5BA80E42-B65C-499A-8720-9897E1365024}" dt="2023-04-18T02:01:16.485" v="2477"/>
          <ac:grpSpMkLst>
            <pc:docMk/>
            <pc:sldMk cId="1988446610" sldId="2114"/>
            <ac:grpSpMk id="112" creationId="{134DE48A-69AE-2E18-8DFC-D4235D57475E}"/>
          </ac:grpSpMkLst>
        </pc:grpChg>
        <pc:grpChg chg="add mod topLvl">
          <ac:chgData name="RenjieZhao" userId="05b33a9d-2676-47ce-b507-a0a3aec2ffa9" providerId="ADAL" clId="{5BA80E42-B65C-499A-8720-9897E1365024}" dt="2023-04-18T02:10:52.595" v="2968" actId="165"/>
          <ac:grpSpMkLst>
            <pc:docMk/>
            <pc:sldMk cId="1988446610" sldId="2114"/>
            <ac:grpSpMk id="139" creationId="{3AE75051-FE0B-8673-98F5-13CB0B68F8DD}"/>
          </ac:grpSpMkLst>
        </pc:grpChg>
        <pc:grpChg chg="mod">
          <ac:chgData name="RenjieZhao" userId="05b33a9d-2676-47ce-b507-a0a3aec2ffa9" providerId="ADAL" clId="{5BA80E42-B65C-499A-8720-9897E1365024}" dt="2023-04-18T02:10:52.595" v="2968" actId="165"/>
          <ac:grpSpMkLst>
            <pc:docMk/>
            <pc:sldMk cId="1988446610" sldId="2114"/>
            <ac:grpSpMk id="141" creationId="{0AE5BA03-CD14-7ABF-74F4-605DFD6FAD53}"/>
          </ac:grpSpMkLst>
        </pc:grpChg>
        <pc:grpChg chg="mod">
          <ac:chgData name="RenjieZhao" userId="05b33a9d-2676-47ce-b507-a0a3aec2ffa9" providerId="ADAL" clId="{5BA80E42-B65C-499A-8720-9897E1365024}" dt="2023-04-18T02:10:52.595" v="2968" actId="165"/>
          <ac:grpSpMkLst>
            <pc:docMk/>
            <pc:sldMk cId="1988446610" sldId="2114"/>
            <ac:grpSpMk id="147" creationId="{FC51DEE2-8E88-E0C8-5098-AAF61D39B797}"/>
          </ac:grpSpMkLst>
        </pc:grpChg>
        <pc:grpChg chg="add mod topLvl">
          <ac:chgData name="RenjieZhao" userId="05b33a9d-2676-47ce-b507-a0a3aec2ffa9" providerId="ADAL" clId="{5BA80E42-B65C-499A-8720-9897E1365024}" dt="2023-04-18T02:10:52.595" v="2968" actId="165"/>
          <ac:grpSpMkLst>
            <pc:docMk/>
            <pc:sldMk cId="1988446610" sldId="2114"/>
            <ac:grpSpMk id="192" creationId="{5DF86F1D-15C3-DDC5-4D92-34F3C3110E8E}"/>
          </ac:grpSpMkLst>
        </pc:grpChg>
        <pc:grpChg chg="add mod topLvl">
          <ac:chgData name="RenjieZhao" userId="05b33a9d-2676-47ce-b507-a0a3aec2ffa9" providerId="ADAL" clId="{5BA80E42-B65C-499A-8720-9897E1365024}" dt="2023-04-18T02:10:52.595" v="2968" actId="165"/>
          <ac:grpSpMkLst>
            <pc:docMk/>
            <pc:sldMk cId="1988446610" sldId="2114"/>
            <ac:grpSpMk id="198" creationId="{F2EA6C8E-8767-879B-9F67-0798417268FF}"/>
          </ac:grpSpMkLst>
        </pc:grpChg>
        <pc:grpChg chg="add mod topLvl">
          <ac:chgData name="RenjieZhao" userId="05b33a9d-2676-47ce-b507-a0a3aec2ffa9" providerId="ADAL" clId="{5BA80E42-B65C-499A-8720-9897E1365024}" dt="2023-04-18T02:10:52.595" v="2968" actId="165"/>
          <ac:grpSpMkLst>
            <pc:docMk/>
            <pc:sldMk cId="1988446610" sldId="2114"/>
            <ac:grpSpMk id="206" creationId="{24EDAE4B-F13A-7F67-6FD8-8D6443F5A982}"/>
          </ac:grpSpMkLst>
        </pc:grpChg>
        <pc:grpChg chg="add del mod">
          <ac:chgData name="RenjieZhao" userId="05b33a9d-2676-47ce-b507-a0a3aec2ffa9" providerId="ADAL" clId="{5BA80E42-B65C-499A-8720-9897E1365024}" dt="2023-04-18T02:10:52.595" v="2968" actId="165"/>
          <ac:grpSpMkLst>
            <pc:docMk/>
            <pc:sldMk cId="1988446610" sldId="2114"/>
            <ac:grpSpMk id="231" creationId="{E288E55C-BFF8-2713-3208-0554324D41F4}"/>
          </ac:grpSpMkLst>
        </pc:grpChg>
        <pc:graphicFrameChg chg="del">
          <ac:chgData name="RenjieZhao" userId="05b33a9d-2676-47ce-b507-a0a3aec2ffa9" providerId="ADAL" clId="{5BA80E42-B65C-499A-8720-9897E1365024}" dt="2023-04-18T02:01:11.822" v="2475" actId="478"/>
          <ac:graphicFrameMkLst>
            <pc:docMk/>
            <pc:sldMk cId="1988446610" sldId="2114"/>
            <ac:graphicFrameMk id="6" creationId="{CB22DBB7-D401-F724-CD9D-567A11F1983E}"/>
          </ac:graphicFrameMkLst>
        </pc:graphicFrameChg>
        <pc:graphicFrameChg chg="del">
          <ac:chgData name="RenjieZhao" userId="05b33a9d-2676-47ce-b507-a0a3aec2ffa9" providerId="ADAL" clId="{5BA80E42-B65C-499A-8720-9897E1365024}" dt="2023-04-18T02:01:11.822" v="2475" actId="478"/>
          <ac:graphicFrameMkLst>
            <pc:docMk/>
            <pc:sldMk cId="1988446610" sldId="2114"/>
            <ac:graphicFrameMk id="10" creationId="{C3316B30-02EA-03DA-6C2C-187E74EDF375}"/>
          </ac:graphicFrameMkLst>
        </pc:graphicFrameChg>
        <pc:graphicFrameChg chg="del">
          <ac:chgData name="RenjieZhao" userId="05b33a9d-2676-47ce-b507-a0a3aec2ffa9" providerId="ADAL" clId="{5BA80E42-B65C-499A-8720-9897E1365024}" dt="2023-04-18T02:01:11.822" v="2475" actId="478"/>
          <ac:graphicFrameMkLst>
            <pc:docMk/>
            <pc:sldMk cId="1988446610" sldId="2114"/>
            <ac:graphicFrameMk id="12" creationId="{F3A6A499-47A4-A707-AA0C-3586110DFBD4}"/>
          </ac:graphicFrameMkLst>
        </pc:graphicFrameChg>
        <pc:graphicFrameChg chg="del">
          <ac:chgData name="RenjieZhao" userId="05b33a9d-2676-47ce-b507-a0a3aec2ffa9" providerId="ADAL" clId="{5BA80E42-B65C-499A-8720-9897E1365024}" dt="2023-04-18T02:01:11.822" v="2475" actId="478"/>
          <ac:graphicFrameMkLst>
            <pc:docMk/>
            <pc:sldMk cId="1988446610" sldId="2114"/>
            <ac:graphicFrameMk id="19" creationId="{5C802B49-235D-5D50-6A17-31FD10FD86FB}"/>
          </ac:graphicFrameMkLst>
        </pc:graphicFrameChg>
        <pc:graphicFrameChg chg="del">
          <ac:chgData name="RenjieZhao" userId="05b33a9d-2676-47ce-b507-a0a3aec2ffa9" providerId="ADAL" clId="{5BA80E42-B65C-499A-8720-9897E1365024}" dt="2023-04-18T02:01:11.822" v="2475" actId="478"/>
          <ac:graphicFrameMkLst>
            <pc:docMk/>
            <pc:sldMk cId="1988446610" sldId="2114"/>
            <ac:graphicFrameMk id="20" creationId="{BA13446F-5800-531D-B77E-DE32C391987F}"/>
          </ac:graphicFrameMkLst>
        </pc:graphicFrameChg>
        <pc:graphicFrameChg chg="del">
          <ac:chgData name="RenjieZhao" userId="05b33a9d-2676-47ce-b507-a0a3aec2ffa9" providerId="ADAL" clId="{5BA80E42-B65C-499A-8720-9897E1365024}" dt="2023-04-18T02:01:11.822" v="2475" actId="478"/>
          <ac:graphicFrameMkLst>
            <pc:docMk/>
            <pc:sldMk cId="1988446610" sldId="2114"/>
            <ac:graphicFrameMk id="21" creationId="{FAE2000A-6B9A-D5A4-5B22-3D1EEC120BD5}"/>
          </ac:graphicFrameMkLst>
        </pc:graphicFrameChg>
        <pc:picChg chg="mod">
          <ac:chgData name="RenjieZhao" userId="05b33a9d-2676-47ce-b507-a0a3aec2ffa9" providerId="ADAL" clId="{5BA80E42-B65C-499A-8720-9897E1365024}" dt="2023-04-18T02:01:13.623" v="2476"/>
          <ac:picMkLst>
            <pc:docMk/>
            <pc:sldMk cId="1988446610" sldId="2114"/>
            <ac:picMk id="36" creationId="{5BADBA60-EFBD-BEA7-A1A8-5271F67DC22D}"/>
          </ac:picMkLst>
        </pc:picChg>
        <pc:picChg chg="add del mod">
          <ac:chgData name="RenjieZhao" userId="05b33a9d-2676-47ce-b507-a0a3aec2ffa9" providerId="ADAL" clId="{5BA80E42-B65C-499A-8720-9897E1365024}" dt="2023-04-18T02:01:16.485" v="2477"/>
          <ac:picMkLst>
            <pc:docMk/>
            <pc:sldMk cId="1988446610" sldId="2114"/>
            <ac:picMk id="103" creationId="{3D68A898-20A2-3DCA-7E8B-D8A944D93763}"/>
          </ac:picMkLst>
        </pc:picChg>
        <pc:picChg chg="mod">
          <ac:chgData name="RenjieZhao" userId="05b33a9d-2676-47ce-b507-a0a3aec2ffa9" providerId="ADAL" clId="{5BA80E42-B65C-499A-8720-9897E1365024}" dt="2023-04-18T02:10:52.595" v="2968" actId="165"/>
          <ac:picMkLst>
            <pc:docMk/>
            <pc:sldMk cId="1988446610" sldId="2114"/>
            <ac:picMk id="140" creationId="{4A986A41-7F22-DD47-819D-D82DD4D2A7E4}"/>
          </ac:picMkLst>
        </pc:picChg>
        <pc:picChg chg="add mod topLvl">
          <ac:chgData name="RenjieZhao" userId="05b33a9d-2676-47ce-b507-a0a3aec2ffa9" providerId="ADAL" clId="{5BA80E42-B65C-499A-8720-9897E1365024}" dt="2023-04-18T02:10:52.595" v="2968" actId="165"/>
          <ac:picMkLst>
            <pc:docMk/>
            <pc:sldMk cId="1988446610" sldId="2114"/>
            <ac:picMk id="197" creationId="{B21B579D-E17F-8F24-378C-DD5D99CC4B8D}"/>
          </ac:picMkLst>
        </pc:picChg>
        <pc:cxnChg chg="del">
          <ac:chgData name="RenjieZhao" userId="05b33a9d-2676-47ce-b507-a0a3aec2ffa9" providerId="ADAL" clId="{5BA80E42-B65C-499A-8720-9897E1365024}" dt="2023-04-18T02:01:11.822" v="2475" actId="478"/>
          <ac:cxnSpMkLst>
            <pc:docMk/>
            <pc:sldMk cId="1988446610" sldId="2114"/>
            <ac:cxnSpMk id="9" creationId="{F2919B16-B1B1-285D-410C-7EF6B3349389}"/>
          </ac:cxnSpMkLst>
        </pc:cxnChg>
        <pc:cxnChg chg="add del mod">
          <ac:chgData name="RenjieZhao" userId="05b33a9d-2676-47ce-b507-a0a3aec2ffa9" providerId="ADAL" clId="{5BA80E42-B65C-499A-8720-9897E1365024}" dt="2023-04-18T02:03:22.999" v="2517" actId="478"/>
          <ac:cxnSpMkLst>
            <pc:docMk/>
            <pc:sldMk cId="1988446610" sldId="2114"/>
            <ac:cxnSpMk id="33" creationId="{93FE952D-36A3-E819-2B3F-1EFF3F0DA821}"/>
          </ac:cxnSpMkLst>
        </pc:cxnChg>
        <pc:cxnChg chg="del mod">
          <ac:chgData name="RenjieZhao" userId="05b33a9d-2676-47ce-b507-a0a3aec2ffa9" providerId="ADAL" clId="{5BA80E42-B65C-499A-8720-9897E1365024}" dt="2023-04-18T02:01:11.822" v="2475" actId="478"/>
          <ac:cxnSpMkLst>
            <pc:docMk/>
            <pc:sldMk cId="1988446610" sldId="2114"/>
            <ac:cxnSpMk id="47" creationId="{FE862997-F2FC-4D9D-3A3C-D6FE4C5D25BA}"/>
          </ac:cxnSpMkLst>
        </pc:cxnChg>
        <pc:cxnChg chg="add del mod">
          <ac:chgData name="RenjieZhao" userId="05b33a9d-2676-47ce-b507-a0a3aec2ffa9" providerId="ADAL" clId="{5BA80E42-B65C-499A-8720-9897E1365024}" dt="2023-04-18T02:01:16.485" v="2477"/>
          <ac:cxnSpMkLst>
            <pc:docMk/>
            <pc:sldMk cId="1988446610" sldId="2114"/>
            <ac:cxnSpMk id="117" creationId="{E34753F1-15C5-902F-E389-51BF06FF8F9C}"/>
          </ac:cxnSpMkLst>
        </pc:cxnChg>
        <pc:cxnChg chg="add del mod">
          <ac:chgData name="RenjieZhao" userId="05b33a9d-2676-47ce-b507-a0a3aec2ffa9" providerId="ADAL" clId="{5BA80E42-B65C-499A-8720-9897E1365024}" dt="2023-04-18T02:01:16.485" v="2477"/>
          <ac:cxnSpMkLst>
            <pc:docMk/>
            <pc:sldMk cId="1988446610" sldId="2114"/>
            <ac:cxnSpMk id="118" creationId="{E8261B62-BFEC-97E1-BA7A-6C536B9966FB}"/>
          </ac:cxnSpMkLst>
        </pc:cxnChg>
        <pc:cxnChg chg="add del mod">
          <ac:chgData name="RenjieZhao" userId="05b33a9d-2676-47ce-b507-a0a3aec2ffa9" providerId="ADAL" clId="{5BA80E42-B65C-499A-8720-9897E1365024}" dt="2023-04-18T02:01:16.485" v="2477"/>
          <ac:cxnSpMkLst>
            <pc:docMk/>
            <pc:sldMk cId="1988446610" sldId="2114"/>
            <ac:cxnSpMk id="119" creationId="{03534CEB-4BF7-E293-D65F-6D000BF032E1}"/>
          </ac:cxnSpMkLst>
        </pc:cxnChg>
        <pc:cxnChg chg="add del mod">
          <ac:chgData name="RenjieZhao" userId="05b33a9d-2676-47ce-b507-a0a3aec2ffa9" providerId="ADAL" clId="{5BA80E42-B65C-499A-8720-9897E1365024}" dt="2023-04-18T02:01:16.485" v="2477"/>
          <ac:cxnSpMkLst>
            <pc:docMk/>
            <pc:sldMk cId="1988446610" sldId="2114"/>
            <ac:cxnSpMk id="120" creationId="{21BCB770-EF41-397B-CBF8-535B62307EE3}"/>
          </ac:cxnSpMkLst>
        </pc:cxnChg>
        <pc:cxnChg chg="add del mod">
          <ac:chgData name="RenjieZhao" userId="05b33a9d-2676-47ce-b507-a0a3aec2ffa9" providerId="ADAL" clId="{5BA80E42-B65C-499A-8720-9897E1365024}" dt="2023-04-18T02:01:16.485" v="2477"/>
          <ac:cxnSpMkLst>
            <pc:docMk/>
            <pc:sldMk cId="1988446610" sldId="2114"/>
            <ac:cxnSpMk id="121" creationId="{9C1ED3EC-0B6E-12B9-247E-AC3986CF29B6}"/>
          </ac:cxnSpMkLst>
        </pc:cxnChg>
        <pc:cxnChg chg="add del mod">
          <ac:chgData name="RenjieZhao" userId="05b33a9d-2676-47ce-b507-a0a3aec2ffa9" providerId="ADAL" clId="{5BA80E42-B65C-499A-8720-9897E1365024}" dt="2023-04-18T02:01:16.485" v="2477"/>
          <ac:cxnSpMkLst>
            <pc:docMk/>
            <pc:sldMk cId="1988446610" sldId="2114"/>
            <ac:cxnSpMk id="122" creationId="{9A503EDC-4709-F3D7-772E-E18E6108EB96}"/>
          </ac:cxnSpMkLst>
        </pc:cxnChg>
        <pc:cxnChg chg="add del mod">
          <ac:chgData name="RenjieZhao" userId="05b33a9d-2676-47ce-b507-a0a3aec2ffa9" providerId="ADAL" clId="{5BA80E42-B65C-499A-8720-9897E1365024}" dt="2023-04-18T02:01:16.485" v="2477"/>
          <ac:cxnSpMkLst>
            <pc:docMk/>
            <pc:sldMk cId="1988446610" sldId="2114"/>
            <ac:cxnSpMk id="123" creationId="{4120CA85-872F-55CF-9125-09EE9A1F3673}"/>
          </ac:cxnSpMkLst>
        </pc:cxnChg>
        <pc:cxnChg chg="add del mod">
          <ac:chgData name="RenjieZhao" userId="05b33a9d-2676-47ce-b507-a0a3aec2ffa9" providerId="ADAL" clId="{5BA80E42-B65C-499A-8720-9897E1365024}" dt="2023-04-18T02:01:16.485" v="2477"/>
          <ac:cxnSpMkLst>
            <pc:docMk/>
            <pc:sldMk cId="1988446610" sldId="2114"/>
            <ac:cxnSpMk id="124" creationId="{1EAD8CF1-6155-2713-B81A-FDFCE056907A}"/>
          </ac:cxnSpMkLst>
        </pc:cxnChg>
        <pc:cxnChg chg="add del mod">
          <ac:chgData name="RenjieZhao" userId="05b33a9d-2676-47ce-b507-a0a3aec2ffa9" providerId="ADAL" clId="{5BA80E42-B65C-499A-8720-9897E1365024}" dt="2023-04-18T02:01:16.485" v="2477"/>
          <ac:cxnSpMkLst>
            <pc:docMk/>
            <pc:sldMk cId="1988446610" sldId="2114"/>
            <ac:cxnSpMk id="126" creationId="{1B89E46F-495C-4186-6101-50C0A969AE85}"/>
          </ac:cxnSpMkLst>
        </pc:cxnChg>
        <pc:cxnChg chg="add del mod">
          <ac:chgData name="RenjieZhao" userId="05b33a9d-2676-47ce-b507-a0a3aec2ffa9" providerId="ADAL" clId="{5BA80E42-B65C-499A-8720-9897E1365024}" dt="2023-04-18T02:01:16.485" v="2477"/>
          <ac:cxnSpMkLst>
            <pc:docMk/>
            <pc:sldMk cId="1988446610" sldId="2114"/>
            <ac:cxnSpMk id="127" creationId="{1117DC23-481D-BCB0-D227-1B6A2100A333}"/>
          </ac:cxnSpMkLst>
        </pc:cxnChg>
        <pc:cxnChg chg="add del mod">
          <ac:chgData name="RenjieZhao" userId="05b33a9d-2676-47ce-b507-a0a3aec2ffa9" providerId="ADAL" clId="{5BA80E42-B65C-499A-8720-9897E1365024}" dt="2023-04-18T02:01:16.485" v="2477"/>
          <ac:cxnSpMkLst>
            <pc:docMk/>
            <pc:sldMk cId="1988446610" sldId="2114"/>
            <ac:cxnSpMk id="128" creationId="{66193AF2-1CB5-FC2E-B597-9CF70ADE1B39}"/>
          </ac:cxnSpMkLst>
        </pc:cxnChg>
        <pc:cxnChg chg="add del mod">
          <ac:chgData name="RenjieZhao" userId="05b33a9d-2676-47ce-b507-a0a3aec2ffa9" providerId="ADAL" clId="{5BA80E42-B65C-499A-8720-9897E1365024}" dt="2023-04-18T02:01:16.485" v="2477"/>
          <ac:cxnSpMkLst>
            <pc:docMk/>
            <pc:sldMk cId="1988446610" sldId="2114"/>
            <ac:cxnSpMk id="129" creationId="{EC0BEC15-7E0B-7C3E-BA3E-938D505AF89A}"/>
          </ac:cxnSpMkLst>
        </pc:cxnChg>
        <pc:cxnChg chg="add del mod">
          <ac:chgData name="RenjieZhao" userId="05b33a9d-2676-47ce-b507-a0a3aec2ffa9" providerId="ADAL" clId="{5BA80E42-B65C-499A-8720-9897E1365024}" dt="2023-04-18T02:01:16.485" v="2477"/>
          <ac:cxnSpMkLst>
            <pc:docMk/>
            <pc:sldMk cId="1988446610" sldId="2114"/>
            <ac:cxnSpMk id="130" creationId="{F8F22E9F-ABCA-7E2B-C0D3-562CDACCC064}"/>
          </ac:cxnSpMkLst>
        </pc:cxnChg>
        <pc:cxnChg chg="add del mod">
          <ac:chgData name="RenjieZhao" userId="05b33a9d-2676-47ce-b507-a0a3aec2ffa9" providerId="ADAL" clId="{5BA80E42-B65C-499A-8720-9897E1365024}" dt="2023-04-18T02:01:16.485" v="2477"/>
          <ac:cxnSpMkLst>
            <pc:docMk/>
            <pc:sldMk cId="1988446610" sldId="2114"/>
            <ac:cxnSpMk id="131" creationId="{66F5751B-787B-11E2-BED5-BEBA0E79468A}"/>
          </ac:cxnSpMkLst>
        </pc:cxnChg>
        <pc:cxnChg chg="add del mod">
          <ac:chgData name="RenjieZhao" userId="05b33a9d-2676-47ce-b507-a0a3aec2ffa9" providerId="ADAL" clId="{5BA80E42-B65C-499A-8720-9897E1365024}" dt="2023-04-18T02:01:16.485" v="2477"/>
          <ac:cxnSpMkLst>
            <pc:docMk/>
            <pc:sldMk cId="1988446610" sldId="2114"/>
            <ac:cxnSpMk id="132" creationId="{682058F5-CE29-EC8C-0A6E-422C71383152}"/>
          </ac:cxnSpMkLst>
        </pc:cxnChg>
        <pc:cxnChg chg="add del mod">
          <ac:chgData name="RenjieZhao" userId="05b33a9d-2676-47ce-b507-a0a3aec2ffa9" providerId="ADAL" clId="{5BA80E42-B65C-499A-8720-9897E1365024}" dt="2023-04-18T02:01:16.485" v="2477"/>
          <ac:cxnSpMkLst>
            <pc:docMk/>
            <pc:sldMk cId="1988446610" sldId="2114"/>
            <ac:cxnSpMk id="133" creationId="{C8865217-60B3-AF61-B3BA-32D6C0995DD1}"/>
          </ac:cxnSpMkLst>
        </pc:cxnChg>
        <pc:cxnChg chg="add del mod">
          <ac:chgData name="RenjieZhao" userId="05b33a9d-2676-47ce-b507-a0a3aec2ffa9" providerId="ADAL" clId="{5BA80E42-B65C-499A-8720-9897E1365024}" dt="2023-04-18T02:01:16.485" v="2477"/>
          <ac:cxnSpMkLst>
            <pc:docMk/>
            <pc:sldMk cId="1988446610" sldId="2114"/>
            <ac:cxnSpMk id="134" creationId="{DAFFB763-2086-CB19-E7D8-1904EBCDD741}"/>
          </ac:cxnSpMkLst>
        </pc:cxnChg>
        <pc:cxnChg chg="add del mod">
          <ac:chgData name="RenjieZhao" userId="05b33a9d-2676-47ce-b507-a0a3aec2ffa9" providerId="ADAL" clId="{5BA80E42-B65C-499A-8720-9897E1365024}" dt="2023-04-18T02:01:16.485" v="2477"/>
          <ac:cxnSpMkLst>
            <pc:docMk/>
            <pc:sldMk cId="1988446610" sldId="2114"/>
            <ac:cxnSpMk id="136" creationId="{3641D163-C5E4-CC59-4C1A-0510AC2EC272}"/>
          </ac:cxnSpMkLst>
        </pc:cxnChg>
        <pc:cxnChg chg="add mod topLvl">
          <ac:chgData name="RenjieZhao" userId="05b33a9d-2676-47ce-b507-a0a3aec2ffa9" providerId="ADAL" clId="{5BA80E42-B65C-499A-8720-9897E1365024}" dt="2023-04-18T02:11:20.876" v="2970" actId="1582"/>
          <ac:cxnSpMkLst>
            <pc:docMk/>
            <pc:sldMk cId="1988446610" sldId="2114"/>
            <ac:cxnSpMk id="211" creationId="{9D366744-77E9-1AA7-6A03-56505C052ADF}"/>
          </ac:cxnSpMkLst>
        </pc:cxnChg>
        <pc:cxnChg chg="add mod topLvl">
          <ac:chgData name="RenjieZhao" userId="05b33a9d-2676-47ce-b507-a0a3aec2ffa9" providerId="ADAL" clId="{5BA80E42-B65C-499A-8720-9897E1365024}" dt="2023-04-18T02:11:20.876" v="2970" actId="1582"/>
          <ac:cxnSpMkLst>
            <pc:docMk/>
            <pc:sldMk cId="1988446610" sldId="2114"/>
            <ac:cxnSpMk id="212" creationId="{89E74296-82B8-F777-1A10-243035DDE7C3}"/>
          </ac:cxnSpMkLst>
        </pc:cxnChg>
        <pc:cxnChg chg="add mod topLvl">
          <ac:chgData name="RenjieZhao" userId="05b33a9d-2676-47ce-b507-a0a3aec2ffa9" providerId="ADAL" clId="{5BA80E42-B65C-499A-8720-9897E1365024}" dt="2023-04-18T02:11:20.876" v="2970" actId="1582"/>
          <ac:cxnSpMkLst>
            <pc:docMk/>
            <pc:sldMk cId="1988446610" sldId="2114"/>
            <ac:cxnSpMk id="213" creationId="{E31E0BAC-BAA9-F517-3341-9251F52ED403}"/>
          </ac:cxnSpMkLst>
        </pc:cxnChg>
        <pc:cxnChg chg="add mod topLvl">
          <ac:chgData name="RenjieZhao" userId="05b33a9d-2676-47ce-b507-a0a3aec2ffa9" providerId="ADAL" clId="{5BA80E42-B65C-499A-8720-9897E1365024}" dt="2023-04-18T02:11:05.686" v="2969" actId="1582"/>
          <ac:cxnSpMkLst>
            <pc:docMk/>
            <pc:sldMk cId="1988446610" sldId="2114"/>
            <ac:cxnSpMk id="214" creationId="{5A59E087-F5B2-1A7C-25A6-2AEE0511602B}"/>
          </ac:cxnSpMkLst>
        </pc:cxnChg>
        <pc:cxnChg chg="add mod topLvl">
          <ac:chgData name="RenjieZhao" userId="05b33a9d-2676-47ce-b507-a0a3aec2ffa9" providerId="ADAL" clId="{5BA80E42-B65C-499A-8720-9897E1365024}" dt="2023-04-18T02:11:20.876" v="2970" actId="1582"/>
          <ac:cxnSpMkLst>
            <pc:docMk/>
            <pc:sldMk cId="1988446610" sldId="2114"/>
            <ac:cxnSpMk id="215" creationId="{B39755E3-0844-9420-0AD3-5CCC29B796AF}"/>
          </ac:cxnSpMkLst>
        </pc:cxnChg>
        <pc:cxnChg chg="add mod topLvl">
          <ac:chgData name="RenjieZhao" userId="05b33a9d-2676-47ce-b507-a0a3aec2ffa9" providerId="ADAL" clId="{5BA80E42-B65C-499A-8720-9897E1365024}" dt="2023-04-18T02:11:20.876" v="2970" actId="1582"/>
          <ac:cxnSpMkLst>
            <pc:docMk/>
            <pc:sldMk cId="1988446610" sldId="2114"/>
            <ac:cxnSpMk id="216" creationId="{E5FCEA9D-1CA3-86E7-48E7-2C23379ECDA1}"/>
          </ac:cxnSpMkLst>
        </pc:cxnChg>
        <pc:cxnChg chg="add mod topLvl">
          <ac:chgData name="RenjieZhao" userId="05b33a9d-2676-47ce-b507-a0a3aec2ffa9" providerId="ADAL" clId="{5BA80E42-B65C-499A-8720-9897E1365024}" dt="2023-04-18T02:11:20.876" v="2970" actId="1582"/>
          <ac:cxnSpMkLst>
            <pc:docMk/>
            <pc:sldMk cId="1988446610" sldId="2114"/>
            <ac:cxnSpMk id="217" creationId="{008D4746-2900-4C77-D6DB-48BE3165613B}"/>
          </ac:cxnSpMkLst>
        </pc:cxnChg>
        <pc:cxnChg chg="add mod topLvl">
          <ac:chgData name="RenjieZhao" userId="05b33a9d-2676-47ce-b507-a0a3aec2ffa9" providerId="ADAL" clId="{5BA80E42-B65C-499A-8720-9897E1365024}" dt="2023-04-18T02:11:20.876" v="2970" actId="1582"/>
          <ac:cxnSpMkLst>
            <pc:docMk/>
            <pc:sldMk cId="1988446610" sldId="2114"/>
            <ac:cxnSpMk id="218" creationId="{9EB0EDE7-2C9C-4C01-8D5E-C9B33A3E1697}"/>
          </ac:cxnSpMkLst>
        </pc:cxnChg>
        <pc:cxnChg chg="add mod topLvl">
          <ac:chgData name="RenjieZhao" userId="05b33a9d-2676-47ce-b507-a0a3aec2ffa9" providerId="ADAL" clId="{5BA80E42-B65C-499A-8720-9897E1365024}" dt="2023-04-18T02:10:52.595" v="2968" actId="165"/>
          <ac:cxnSpMkLst>
            <pc:docMk/>
            <pc:sldMk cId="1988446610" sldId="2114"/>
            <ac:cxnSpMk id="220" creationId="{99A1B27A-E994-BCA4-C526-9E98EC3943AB}"/>
          </ac:cxnSpMkLst>
        </pc:cxnChg>
        <pc:cxnChg chg="add mod topLvl">
          <ac:chgData name="RenjieZhao" userId="05b33a9d-2676-47ce-b507-a0a3aec2ffa9" providerId="ADAL" clId="{5BA80E42-B65C-499A-8720-9897E1365024}" dt="2023-04-18T02:11:05.686" v="2969" actId="1582"/>
          <ac:cxnSpMkLst>
            <pc:docMk/>
            <pc:sldMk cId="1988446610" sldId="2114"/>
            <ac:cxnSpMk id="221" creationId="{AF07F58A-C6BA-D359-A9AB-8AC2ED1D06E6}"/>
          </ac:cxnSpMkLst>
        </pc:cxnChg>
        <pc:cxnChg chg="add mod topLvl">
          <ac:chgData name="RenjieZhao" userId="05b33a9d-2676-47ce-b507-a0a3aec2ffa9" providerId="ADAL" clId="{5BA80E42-B65C-499A-8720-9897E1365024}" dt="2023-04-18T02:11:05.686" v="2969" actId="1582"/>
          <ac:cxnSpMkLst>
            <pc:docMk/>
            <pc:sldMk cId="1988446610" sldId="2114"/>
            <ac:cxnSpMk id="222" creationId="{F5DAD289-7989-CBDB-9E3D-24DA8970788E}"/>
          </ac:cxnSpMkLst>
        </pc:cxnChg>
        <pc:cxnChg chg="add mod topLvl">
          <ac:chgData name="RenjieZhao" userId="05b33a9d-2676-47ce-b507-a0a3aec2ffa9" providerId="ADAL" clId="{5BA80E42-B65C-499A-8720-9897E1365024}" dt="2023-04-18T02:11:05.686" v="2969" actId="1582"/>
          <ac:cxnSpMkLst>
            <pc:docMk/>
            <pc:sldMk cId="1988446610" sldId="2114"/>
            <ac:cxnSpMk id="223" creationId="{F6E24534-2195-3D88-9F78-DDD027B0C378}"/>
          </ac:cxnSpMkLst>
        </pc:cxnChg>
        <pc:cxnChg chg="add mod topLvl">
          <ac:chgData name="RenjieZhao" userId="05b33a9d-2676-47ce-b507-a0a3aec2ffa9" providerId="ADAL" clId="{5BA80E42-B65C-499A-8720-9897E1365024}" dt="2023-04-18T02:11:20.876" v="2970" actId="1582"/>
          <ac:cxnSpMkLst>
            <pc:docMk/>
            <pc:sldMk cId="1988446610" sldId="2114"/>
            <ac:cxnSpMk id="224" creationId="{EAF004AB-29A2-4896-D529-7C4F3C781DC6}"/>
          </ac:cxnSpMkLst>
        </pc:cxnChg>
        <pc:cxnChg chg="add mod topLvl">
          <ac:chgData name="RenjieZhao" userId="05b33a9d-2676-47ce-b507-a0a3aec2ffa9" providerId="ADAL" clId="{5BA80E42-B65C-499A-8720-9897E1365024}" dt="2023-04-18T02:11:05.686" v="2969" actId="1582"/>
          <ac:cxnSpMkLst>
            <pc:docMk/>
            <pc:sldMk cId="1988446610" sldId="2114"/>
            <ac:cxnSpMk id="225" creationId="{150C72BA-9943-9C13-DE62-4D4ED709301C}"/>
          </ac:cxnSpMkLst>
        </pc:cxnChg>
        <pc:cxnChg chg="add mod topLvl">
          <ac:chgData name="RenjieZhao" userId="05b33a9d-2676-47ce-b507-a0a3aec2ffa9" providerId="ADAL" clId="{5BA80E42-B65C-499A-8720-9897E1365024}" dt="2023-04-18T02:11:05.686" v="2969" actId="1582"/>
          <ac:cxnSpMkLst>
            <pc:docMk/>
            <pc:sldMk cId="1988446610" sldId="2114"/>
            <ac:cxnSpMk id="226" creationId="{339EFFC7-8996-C0DE-5881-CB37040841B0}"/>
          </ac:cxnSpMkLst>
        </pc:cxnChg>
        <pc:cxnChg chg="add mod topLvl">
          <ac:chgData name="RenjieZhao" userId="05b33a9d-2676-47ce-b507-a0a3aec2ffa9" providerId="ADAL" clId="{5BA80E42-B65C-499A-8720-9897E1365024}" dt="2023-04-18T02:11:05.686" v="2969" actId="1582"/>
          <ac:cxnSpMkLst>
            <pc:docMk/>
            <pc:sldMk cId="1988446610" sldId="2114"/>
            <ac:cxnSpMk id="227" creationId="{B1218F5C-1637-60DB-A568-6F134A5405E6}"/>
          </ac:cxnSpMkLst>
        </pc:cxnChg>
        <pc:cxnChg chg="add mod topLvl">
          <ac:chgData name="RenjieZhao" userId="05b33a9d-2676-47ce-b507-a0a3aec2ffa9" providerId="ADAL" clId="{5BA80E42-B65C-499A-8720-9897E1365024}" dt="2023-04-18T02:11:05.686" v="2969" actId="1582"/>
          <ac:cxnSpMkLst>
            <pc:docMk/>
            <pc:sldMk cId="1988446610" sldId="2114"/>
            <ac:cxnSpMk id="228" creationId="{DAF4F535-3ACF-2F00-6EFE-0669D4A0A0A7}"/>
          </ac:cxnSpMkLst>
        </pc:cxnChg>
        <pc:cxnChg chg="add mod topLvl">
          <ac:chgData name="RenjieZhao" userId="05b33a9d-2676-47ce-b507-a0a3aec2ffa9" providerId="ADAL" clId="{5BA80E42-B65C-499A-8720-9897E1365024}" dt="2023-04-18T02:10:52.595" v="2968" actId="165"/>
          <ac:cxnSpMkLst>
            <pc:docMk/>
            <pc:sldMk cId="1988446610" sldId="2114"/>
            <ac:cxnSpMk id="230" creationId="{45F887AB-C1FA-2DB0-F32D-61720E6A2E85}"/>
          </ac:cxnSpMkLst>
        </pc:cxnChg>
        <pc:cxnChg chg="add">
          <ac:chgData name="RenjieZhao" userId="05b33a9d-2676-47ce-b507-a0a3aec2ffa9" providerId="ADAL" clId="{5BA80E42-B65C-499A-8720-9897E1365024}" dt="2023-04-18T02:10:11.865" v="2956" actId="11529"/>
          <ac:cxnSpMkLst>
            <pc:docMk/>
            <pc:sldMk cId="1988446610" sldId="2114"/>
            <ac:cxnSpMk id="233" creationId="{B3E1483A-E8B5-837F-85C4-4938675A9C89}"/>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8B1D0A-8787-4AFB-8D02-AC67F134C709}" type="datetimeFigureOut">
              <a:rPr lang="en-US" smtClean="0"/>
              <a:t>6/3/2024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6FCFA3-3DA5-4A48-9455-1B7DF9A3C65F}" type="slidenum">
              <a:rPr lang="en-US" smtClean="0"/>
              <a:t>‹#›</a:t>
            </a:fld>
            <a:endParaRPr lang="en-US"/>
          </a:p>
        </p:txBody>
      </p:sp>
    </p:spTree>
    <p:extLst>
      <p:ext uri="{BB962C8B-B14F-4D97-AF65-F5344CB8AC3E}">
        <p14:creationId xmlns:p14="http://schemas.microsoft.com/office/powerpoint/2010/main" val="4160235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Thanks for </a:t>
            </a:r>
            <a:r>
              <a:rPr lang="en-US" baseline="0"/>
              <a:t>the introduction.</a:t>
            </a:r>
            <a:endParaRPr lang="en-US" baseline="0" dirty="0"/>
          </a:p>
        </p:txBody>
      </p:sp>
      <p:sp>
        <p:nvSpPr>
          <p:cNvPr id="4" name="Slide Number Placeholder 3"/>
          <p:cNvSpPr>
            <a:spLocks noGrp="1"/>
          </p:cNvSpPr>
          <p:nvPr>
            <p:ph type="sldNum" sz="quarter" idx="10"/>
          </p:nvPr>
        </p:nvSpPr>
        <p:spPr/>
        <p:txBody>
          <a:bodyPr/>
          <a:lstStyle/>
          <a:p>
            <a:fld id="{53F86020-28E3-48A9-B326-CFF1501606F5}" type="slidenum">
              <a:rPr lang="en-US" smtClean="0"/>
              <a:pPr/>
              <a:t>1</a:t>
            </a:fld>
            <a:endParaRPr lang="en-US"/>
          </a:p>
        </p:txBody>
      </p:sp>
    </p:spTree>
    <p:extLst>
      <p:ext uri="{BB962C8B-B14F-4D97-AF65-F5344CB8AC3E}">
        <p14:creationId xmlns:p14="http://schemas.microsoft.com/office/powerpoint/2010/main" val="3492185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layout of the antennas in a radar system has a direct impact on the angular resolution. It is therefore essential to study the optimal layout of the phased arrays in a phased-MIMO radar system. </a:t>
            </a:r>
          </a:p>
          <a:p>
            <a:endParaRPr lang="en-US" dirty="0"/>
          </a:p>
          <a:p>
            <a:r>
              <a:rPr lang="en-US" dirty="0"/>
              <a:t>As compared with a fully-populated array, a sparse array comprises antennas with </a:t>
            </a:r>
            <a:r>
              <a:rPr lang="en-US" altLang="zh-CN" dirty="0"/>
              <a:t>very </a:t>
            </a:r>
            <a:r>
              <a:rPr lang="en-US" dirty="0"/>
              <a:t>large spacing. </a:t>
            </a:r>
          </a:p>
          <a:p>
            <a:r>
              <a:rPr lang="en-US" dirty="0"/>
              <a:t>By employing signal processing techniques, we can synthesize a virtual array, which is much larger than the physical array size. This enables the radar to achieve superior angular resolution. </a:t>
            </a:r>
          </a:p>
          <a:p>
            <a:endParaRPr lang="en-US" dirty="0"/>
          </a:p>
          <a:p>
            <a:r>
              <a:rPr lang="en-US" dirty="0"/>
              <a:t>There are in general three types of virtual array: … .</a:t>
            </a:r>
          </a:p>
          <a:p>
            <a:r>
              <a:rPr lang="en-US" dirty="0"/>
              <a:t>These types of arrays have been studied in the general case of full-MIMO radar. </a:t>
            </a:r>
          </a:p>
          <a:p>
            <a:r>
              <a:rPr lang="en-US" dirty="0"/>
              <a:t>However, the phase-MIMO radars have a array of phased-array structure, which places extra constraints of the location of the antennas, and therefore the optimal layout of the phased arrays needs further investigation.</a:t>
            </a:r>
          </a:p>
          <a:p>
            <a:r>
              <a:rPr lang="en-US" dirty="0"/>
              <a:t>Next, we explore the design of the sparse</a:t>
            </a:r>
          </a:p>
        </p:txBody>
      </p:sp>
      <p:sp>
        <p:nvSpPr>
          <p:cNvPr id="4" name="Slide Number Placeholder 3"/>
          <p:cNvSpPr>
            <a:spLocks noGrp="1"/>
          </p:cNvSpPr>
          <p:nvPr>
            <p:ph type="sldNum" sz="quarter" idx="5"/>
          </p:nvPr>
        </p:nvSpPr>
        <p:spPr/>
        <p:txBody>
          <a:bodyPr/>
          <a:lstStyle/>
          <a:p>
            <a:fld id="{756FCFA3-3DA5-4A48-9455-1B7DF9A3C65F}" type="slidenum">
              <a:rPr lang="en-US" smtClean="0"/>
              <a:t>10</a:t>
            </a:fld>
            <a:endParaRPr lang="en-US"/>
          </a:p>
        </p:txBody>
      </p:sp>
    </p:spTree>
    <p:extLst>
      <p:ext uri="{BB962C8B-B14F-4D97-AF65-F5344CB8AC3E}">
        <p14:creationId xmlns:p14="http://schemas.microsoft.com/office/powerpoint/2010/main" val="3130533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D0D0D"/>
                </a:solidFill>
                <a:effectLst/>
                <a:latin typeface="Söhne"/>
              </a:rPr>
              <a:t>The first type of the virtual array is the Sum Co-Array, which is widely employed in active radar sensing. </a:t>
            </a:r>
          </a:p>
          <a:p>
            <a:r>
              <a:rPr lang="en-US" b="0" i="0" dirty="0">
                <a:solidFill>
                  <a:srgbClr val="0D0D0D"/>
                </a:solidFill>
                <a:effectLst/>
                <a:latin typeface="Söhne"/>
              </a:rPr>
              <a:t>Represents the sum of the spatial locations of pairs of elements in a physical sensor array.</a:t>
            </a:r>
          </a:p>
          <a:p>
            <a:r>
              <a:rPr lang="en-US" dirty="0"/>
              <a:t>For example, if we have two Tx antennas spaced by 4d and four Rx antennas spaced by 1d, the resulting sum co-array would be an array of eight elements.</a:t>
            </a:r>
          </a:p>
          <a:p>
            <a:r>
              <a:rPr lang="en-US" dirty="0"/>
              <a:t>For the </a:t>
            </a:r>
            <a:r>
              <a:rPr lang="en-US" dirty="0" err="1"/>
              <a:t>HybRadar</a:t>
            </a:r>
            <a:r>
              <a:rPr lang="en-US" dirty="0"/>
              <a:t> system, we propose a linearly-spaced array of subarrays structure. </a:t>
            </a:r>
          </a:p>
          <a:p>
            <a:r>
              <a:rPr lang="en-US" dirty="0"/>
              <a:t>The pitch of the Rx phased-arrays is (2N-1)d, N=6 is the number of antenna in one direction. </a:t>
            </a:r>
            <a:r>
              <a:rPr lang="en-US" altLang="zh-CN" dirty="0"/>
              <a:t>Then </a:t>
            </a:r>
            <a:r>
              <a:rPr lang="en-US" altLang="zh-CN" dirty="0" err="1"/>
              <a:t>d_Tx</a:t>
            </a:r>
            <a:r>
              <a:rPr lang="en-US" altLang="zh-CN" dirty="0"/>
              <a:t> equals K times </a:t>
            </a:r>
            <a:r>
              <a:rPr lang="en-US" altLang="zh-CN" dirty="0" err="1"/>
              <a:t>d_Rx</a:t>
            </a:r>
            <a:r>
              <a:rPr lang="en-US" altLang="zh-CN" dirty="0"/>
              <a:t> where K is the number of Rx phased-arrays.</a:t>
            </a:r>
          </a:p>
          <a:p>
            <a:r>
              <a:rPr lang="en-US" altLang="zh-CN" dirty="0"/>
              <a:t>We did experiments to measure the angular resolution the radar. The result shows that the angular resolution improves with more phased arrays.</a:t>
            </a:r>
          </a:p>
          <a:p>
            <a:endParaRPr lang="en-US" dirty="0"/>
          </a:p>
          <a:p>
            <a:endParaRPr lang="en-US" dirty="0"/>
          </a:p>
        </p:txBody>
      </p:sp>
      <p:sp>
        <p:nvSpPr>
          <p:cNvPr id="4" name="Slide Number Placeholder 3"/>
          <p:cNvSpPr>
            <a:spLocks noGrp="1"/>
          </p:cNvSpPr>
          <p:nvPr>
            <p:ph type="sldNum" sz="quarter" idx="5"/>
          </p:nvPr>
        </p:nvSpPr>
        <p:spPr/>
        <p:txBody>
          <a:bodyPr/>
          <a:lstStyle/>
          <a:p>
            <a:fld id="{756FCFA3-3DA5-4A48-9455-1B7DF9A3C65F}" type="slidenum">
              <a:rPr lang="en-US" smtClean="0"/>
              <a:t>11</a:t>
            </a:fld>
            <a:endParaRPr lang="en-US"/>
          </a:p>
        </p:txBody>
      </p:sp>
    </p:spTree>
    <p:extLst>
      <p:ext uri="{BB962C8B-B14F-4D97-AF65-F5344CB8AC3E}">
        <p14:creationId xmlns:p14="http://schemas.microsoft.com/office/powerpoint/2010/main" val="1674525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type of the virtual array is the difference co-array. The difference co-array is mostly employed in passive sensing, where we only have control over an array of receiver antennas. </a:t>
            </a:r>
          </a:p>
          <a:p>
            <a:r>
              <a:rPr lang="en-US" dirty="0"/>
              <a:t>The DCA considers the differences in spatial locations of pairs of elements in a physical array. </a:t>
            </a:r>
          </a:p>
          <a:p>
            <a:r>
              <a:rPr lang="en-US" dirty="0"/>
              <a:t>For example, in this figure, 4 Rx antennas can synthesize a 7-element DCA.</a:t>
            </a:r>
          </a:p>
          <a:p>
            <a:r>
              <a:rPr lang="en-US" dirty="0"/>
              <a:t>For the </a:t>
            </a:r>
            <a:r>
              <a:rPr lang="en-US" dirty="0" err="1"/>
              <a:t>hybRadar</a:t>
            </a:r>
            <a:r>
              <a:rPr lang="en-US" dirty="0"/>
              <a:t> system, we draw inspiration from the nested arrays, and propose a 2-level nested array of subarray structure.</a:t>
            </a:r>
          </a:p>
          <a:p>
            <a:r>
              <a:rPr lang="en-US" dirty="0"/>
              <a:t>The key idea is that </a:t>
            </a:r>
          </a:p>
          <a:p>
            <a:endParaRPr lang="en-US" dirty="0"/>
          </a:p>
          <a:p>
            <a:endParaRPr lang="en-US" dirty="0"/>
          </a:p>
        </p:txBody>
      </p:sp>
      <p:sp>
        <p:nvSpPr>
          <p:cNvPr id="4" name="Slide Number Placeholder 3"/>
          <p:cNvSpPr>
            <a:spLocks noGrp="1"/>
          </p:cNvSpPr>
          <p:nvPr>
            <p:ph type="sldNum" sz="quarter" idx="5"/>
          </p:nvPr>
        </p:nvSpPr>
        <p:spPr/>
        <p:txBody>
          <a:bodyPr/>
          <a:lstStyle/>
          <a:p>
            <a:fld id="{756FCFA3-3DA5-4A48-9455-1B7DF9A3C65F}" type="slidenum">
              <a:rPr lang="en-US" smtClean="0"/>
              <a:t>12</a:t>
            </a:fld>
            <a:endParaRPr lang="en-US"/>
          </a:p>
        </p:txBody>
      </p:sp>
    </p:spTree>
    <p:extLst>
      <p:ext uri="{BB962C8B-B14F-4D97-AF65-F5344CB8AC3E}">
        <p14:creationId xmlns:p14="http://schemas.microsoft.com/office/powerpoint/2010/main" val="1449165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not more Tx – Rx chain? </a:t>
            </a:r>
          </a:p>
        </p:txBody>
      </p:sp>
      <p:sp>
        <p:nvSpPr>
          <p:cNvPr id="4" name="Slide Number Placeholder 3"/>
          <p:cNvSpPr>
            <a:spLocks noGrp="1"/>
          </p:cNvSpPr>
          <p:nvPr>
            <p:ph type="sldNum" sz="quarter" idx="5"/>
          </p:nvPr>
        </p:nvSpPr>
        <p:spPr/>
        <p:txBody>
          <a:bodyPr/>
          <a:lstStyle/>
          <a:p>
            <a:fld id="{756FCFA3-3DA5-4A48-9455-1B7DF9A3C65F}" type="slidenum">
              <a:rPr lang="en-US" smtClean="0"/>
              <a:t>13</a:t>
            </a:fld>
            <a:endParaRPr lang="en-US"/>
          </a:p>
        </p:txBody>
      </p:sp>
    </p:spTree>
    <p:extLst>
      <p:ext uri="{BB962C8B-B14F-4D97-AF65-F5344CB8AC3E}">
        <p14:creationId xmlns:p14="http://schemas.microsoft.com/office/powerpoint/2010/main" val="3872740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further explore the capability of phased-MIMO radars by employing two case studies. The first one is the 3D point cloud. </a:t>
            </a:r>
          </a:p>
          <a:p>
            <a:r>
              <a:rPr lang="en-US" dirty="0"/>
              <a:t>In this case study, we place two Tx phased arrays in the vertical direction and two Rx phased arrays in the horizontal direction.</a:t>
            </a:r>
          </a:p>
          <a:p>
            <a:r>
              <a:rPr lang="en-US" dirty="0"/>
              <a:t>This layout places an equal focus on both the azimuth and elevation direction. </a:t>
            </a:r>
          </a:p>
          <a:p>
            <a:r>
              <a:rPr lang="en-US" dirty="0"/>
              <a:t>The resulting virtual array size is 22 by 22, which equals 484 antennas. This is much larger than the number of physical antennas.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Workflow: 2D beam scan </a:t>
            </a:r>
            <a:r>
              <a:rPr lang="en-US" dirty="0">
                <a:sym typeface="Wingdings" panose="05000000000000000000" pitchFamily="2" charset="2"/>
              </a:rPr>
              <a:t> Range FFT  Virtual array synthesis  Angular analysis (MUSIC)  Point cloud synthesis.</a:t>
            </a:r>
            <a:endParaRPr lang="en-US" dirty="0"/>
          </a:p>
          <a:p>
            <a:endParaRPr lang="en-US" dirty="0"/>
          </a:p>
        </p:txBody>
      </p:sp>
      <p:sp>
        <p:nvSpPr>
          <p:cNvPr id="4" name="Slide Number Placeholder 3"/>
          <p:cNvSpPr>
            <a:spLocks noGrp="1"/>
          </p:cNvSpPr>
          <p:nvPr>
            <p:ph type="sldNum" sz="quarter" idx="5"/>
          </p:nvPr>
        </p:nvSpPr>
        <p:spPr/>
        <p:txBody>
          <a:bodyPr/>
          <a:lstStyle/>
          <a:p>
            <a:fld id="{756FCFA3-3DA5-4A48-9455-1B7DF9A3C65F}" type="slidenum">
              <a:rPr lang="en-US" smtClean="0"/>
              <a:t>14</a:t>
            </a:fld>
            <a:endParaRPr lang="en-US"/>
          </a:p>
        </p:txBody>
      </p:sp>
    </p:spTree>
    <p:extLst>
      <p:ext uri="{BB962C8B-B14F-4D97-AF65-F5344CB8AC3E}">
        <p14:creationId xmlns:p14="http://schemas.microsoft.com/office/powerpoint/2010/main" val="2095758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result of the 3D point cloud of a human subject. </a:t>
            </a:r>
          </a:p>
          <a:p>
            <a:r>
              <a:rPr lang="en-US" dirty="0"/>
              <a:t>The figure left is the result using one single Tx antenna and 1 Rx phased array. The middle one is 1Tx phased array plus 1Rx phased array. The right one is the 2Tx + 2Rx phased arrays. </a:t>
            </a:r>
          </a:p>
          <a:p>
            <a:r>
              <a:rPr lang="en-US" dirty="0"/>
              <a:t>As we can see, the quality improves with more Tx/Rx antennas. </a:t>
            </a:r>
          </a:p>
          <a:p>
            <a:r>
              <a:rPr lang="en-US" dirty="0"/>
              <a:t>We can achieve a high-density point cloud with only 2Tx-2Rx RF chains. </a:t>
            </a:r>
          </a:p>
        </p:txBody>
      </p:sp>
      <p:sp>
        <p:nvSpPr>
          <p:cNvPr id="4" name="Slide Number Placeholder 3"/>
          <p:cNvSpPr>
            <a:spLocks noGrp="1"/>
          </p:cNvSpPr>
          <p:nvPr>
            <p:ph type="sldNum" sz="quarter" idx="5"/>
          </p:nvPr>
        </p:nvSpPr>
        <p:spPr/>
        <p:txBody>
          <a:bodyPr/>
          <a:lstStyle/>
          <a:p>
            <a:fld id="{756FCFA3-3DA5-4A48-9455-1B7DF9A3C65F}" type="slidenum">
              <a:rPr lang="en-US" smtClean="0"/>
              <a:t>15</a:t>
            </a:fld>
            <a:endParaRPr lang="en-US"/>
          </a:p>
        </p:txBody>
      </p:sp>
    </p:spTree>
    <p:extLst>
      <p:ext uri="{BB962C8B-B14F-4D97-AF65-F5344CB8AC3E}">
        <p14:creationId xmlns:p14="http://schemas.microsoft.com/office/powerpoint/2010/main" val="3125328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165FB-F200-803F-66BF-1C690B620C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432A97-A15D-BC4A-7E66-B9759D4F34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4FA696-6F8A-2FC1-B02D-45802E57BD20}"/>
              </a:ext>
            </a:extLst>
          </p:cNvPr>
          <p:cNvSpPr>
            <a:spLocks noGrp="1"/>
          </p:cNvSpPr>
          <p:nvPr>
            <p:ph type="body" idx="1"/>
          </p:nvPr>
        </p:nvSpPr>
        <p:spPr/>
        <p:txBody>
          <a:bodyPr/>
          <a:lstStyle/>
          <a:p>
            <a:r>
              <a:rPr lang="en-US" dirty="0"/>
              <a:t>The second case study is compressive sensing. </a:t>
            </a:r>
          </a:p>
          <a:p>
            <a:r>
              <a:rPr lang="en-US" dirty="0"/>
              <a:t>Unlike a full-MIMO radar with a digital beamforming architecture, phased-MIMO needs to scan multiple beams to effectively sense the environment.</a:t>
            </a:r>
          </a:p>
          <a:p>
            <a:r>
              <a:rPr lang="en-US" altLang="zh-CN" dirty="0"/>
              <a:t>The baseline </a:t>
            </a:r>
            <a:r>
              <a:rPr lang="en-US" dirty="0"/>
              <a:t>exhaustive scan method needs to scan </a:t>
            </a:r>
            <a:r>
              <a:rPr lang="en-US" dirty="0" err="1"/>
              <a:t>N_t</a:t>
            </a:r>
            <a:r>
              <a:rPr lang="en-US" dirty="0"/>
              <a:t> times </a:t>
            </a:r>
            <a:r>
              <a:rPr lang="en-US" dirty="0" err="1"/>
              <a:t>N_r</a:t>
            </a:r>
            <a:r>
              <a:rPr lang="en-US" dirty="0"/>
              <a:t> beams, as shown in the animation. </a:t>
            </a:r>
          </a:p>
          <a:p>
            <a:r>
              <a:rPr lang="en-US" dirty="0"/>
              <a:t>This process takes an unacceptable long time which impedes real-time sensing in dynamic environment. </a:t>
            </a:r>
          </a:p>
          <a:p>
            <a:r>
              <a:rPr lang="en-US" dirty="0"/>
              <a:t>So can we make phased-MIMO radar</a:t>
            </a:r>
          </a:p>
          <a:p>
            <a:endParaRPr lang="en-US" dirty="0"/>
          </a:p>
          <a:p>
            <a:endParaRPr lang="en-US" dirty="0"/>
          </a:p>
        </p:txBody>
      </p:sp>
      <p:sp>
        <p:nvSpPr>
          <p:cNvPr id="4" name="Slide Number Placeholder 3">
            <a:extLst>
              <a:ext uri="{FF2B5EF4-FFF2-40B4-BE49-F238E27FC236}">
                <a16:creationId xmlns:a16="http://schemas.microsoft.com/office/drawing/2014/main" id="{D116318D-1C2F-AA37-5F03-196B2A4EEB1A}"/>
              </a:ext>
            </a:extLst>
          </p:cNvPr>
          <p:cNvSpPr>
            <a:spLocks noGrp="1"/>
          </p:cNvSpPr>
          <p:nvPr>
            <p:ph type="sldNum" sz="quarter" idx="5"/>
          </p:nvPr>
        </p:nvSpPr>
        <p:spPr/>
        <p:txBody>
          <a:bodyPr/>
          <a:lstStyle/>
          <a:p>
            <a:fld id="{756FCFA3-3DA5-4A48-9455-1B7DF9A3C65F}" type="slidenum">
              <a:rPr lang="en-US" smtClean="0"/>
              <a:t>16</a:t>
            </a:fld>
            <a:endParaRPr lang="en-US"/>
          </a:p>
        </p:txBody>
      </p:sp>
    </p:spTree>
    <p:extLst>
      <p:ext uri="{BB962C8B-B14F-4D97-AF65-F5344CB8AC3E}">
        <p14:creationId xmlns:p14="http://schemas.microsoft.com/office/powerpoint/2010/main" val="4231645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NimbusRomNo9L-Regu"/>
              </a:rPr>
              <a:t>Compressive sensing exploits </a:t>
            </a:r>
            <a:r>
              <a:rPr lang="en-US" sz="1800" b="0" i="0" u="none" strike="noStrike" baseline="0" dirty="0" err="1">
                <a:latin typeface="NimbusRomNo9L-Regu"/>
              </a:rPr>
              <a:t>mmWave</a:t>
            </a:r>
            <a:r>
              <a:rPr lang="en-US" sz="1800" b="0" i="0" u="none" strike="noStrike" baseline="0" dirty="0">
                <a:latin typeface="NimbusRomNo9L-Regu"/>
              </a:rPr>
              <a:t> channel sparsity to reduce the number of beams.</a:t>
            </a:r>
          </a:p>
          <a:p>
            <a:r>
              <a:rPr lang="en-US" sz="1800" b="0" i="0" u="none" strike="noStrike" baseline="0" dirty="0">
                <a:latin typeface="NimbusRomNo9L-Regu"/>
              </a:rPr>
              <a:t>In other words, “sparsity”</a:t>
            </a:r>
          </a:p>
          <a:p>
            <a:r>
              <a:rPr lang="en-US" sz="1800" b="0" i="0" u="none" strike="noStrike" baseline="0" dirty="0">
                <a:latin typeface="NimbusRomNo9L-Regu"/>
              </a:rPr>
              <a:t>We design a CS codebook tailored for our unique hardware structure and array layout, which is 32-element array of phased-arrays, and 2bit phase shifter. </a:t>
            </a:r>
          </a:p>
          <a:p>
            <a:r>
              <a:rPr lang="en-US" sz="1800" b="0" i="0" u="none" strike="noStrike" baseline="0" dirty="0">
                <a:latin typeface="NimbusRomNo9L-Regu"/>
              </a:rPr>
              <a:t>The designed beam patterns exhibit a random but still directional pattern. </a:t>
            </a:r>
          </a:p>
          <a:p>
            <a:r>
              <a:rPr lang="en-US" sz="1800" b="0" i="0" u="none" strike="noStrike" baseline="0" dirty="0">
                <a:latin typeface="NimbusRomNo9L-Regu"/>
              </a:rPr>
              <a:t>To evaluate our codebook, we put a single corner reflector in the field of view of radar at a random location, and perform angular estimation. </a:t>
            </a:r>
          </a:p>
          <a:p>
            <a:r>
              <a:rPr lang="en-US" sz="1800" b="0" i="0" u="none" strike="noStrike" baseline="0" dirty="0">
                <a:latin typeface="NimbusRomNo9L-Regu"/>
              </a:rPr>
              <a:t>Our result shows that we can achieve a 4 degree angular accuracy with less than 8% error rate with only a quarter of the total beams. </a:t>
            </a:r>
          </a:p>
          <a:p>
            <a:endParaRPr lang="en-US" sz="1800" b="0" i="0" u="none" strike="noStrike" baseline="0" dirty="0">
              <a:latin typeface="NimbusRomNo9L-Reg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NimbusRomNo9L-Regu"/>
              </a:rPr>
              <a:t>Corner reflector at random 40 positions, between 1.7m and 7.1m </a:t>
            </a:r>
          </a:p>
          <a:p>
            <a:endParaRPr lang="en-US" sz="1800" b="0" i="0" u="none" strike="noStrike" baseline="0" dirty="0">
              <a:latin typeface="NimbusRomNo9L-Regu"/>
            </a:endParaRPr>
          </a:p>
          <a:p>
            <a:r>
              <a:rPr lang="en-US" sz="1800" b="0" i="0" u="none" strike="noStrike" baseline="0" dirty="0">
                <a:latin typeface="NimbusRomNo9L-Regu"/>
              </a:rPr>
              <a:t>full spatial coverage and inter-beam overlap.</a:t>
            </a:r>
          </a:p>
          <a:p>
            <a:r>
              <a:rPr lang="en-US" sz="1800" b="0" i="0" u="none" strike="noStrike" baseline="0" dirty="0">
                <a:latin typeface="NimbusRomNo9L-Regu"/>
              </a:rPr>
              <a:t>Error: defined as when the estimated angle deviated from the ground truth by 10</a:t>
            </a:r>
            <a:r>
              <a:rPr lang="en-US" altLang="zh-CN" sz="1800" b="0" i="0" u="none" strike="noStrike" baseline="0" dirty="0">
                <a:latin typeface="NimbusRomNo9L-Regu"/>
              </a:rPr>
              <a:t>°</a:t>
            </a:r>
          </a:p>
          <a:p>
            <a:endParaRPr lang="en-US" altLang="zh-CN" sz="1800" b="0" i="0" u="none" strike="noStrike" baseline="0" dirty="0">
              <a:latin typeface="NimbusRomNo9L-Regu"/>
            </a:endParaRPr>
          </a:p>
        </p:txBody>
      </p:sp>
      <p:sp>
        <p:nvSpPr>
          <p:cNvPr id="4" name="Slide Number Placeholder 3"/>
          <p:cNvSpPr>
            <a:spLocks noGrp="1"/>
          </p:cNvSpPr>
          <p:nvPr>
            <p:ph type="sldNum" sz="quarter" idx="5"/>
          </p:nvPr>
        </p:nvSpPr>
        <p:spPr/>
        <p:txBody>
          <a:bodyPr/>
          <a:lstStyle/>
          <a:p>
            <a:fld id="{756FCFA3-3DA5-4A48-9455-1B7DF9A3C65F}" type="slidenum">
              <a:rPr lang="en-US" smtClean="0"/>
              <a:t>17</a:t>
            </a:fld>
            <a:endParaRPr lang="en-US"/>
          </a:p>
        </p:txBody>
      </p:sp>
    </p:spTree>
    <p:extLst>
      <p:ext uri="{BB962C8B-B14F-4D97-AF65-F5344CB8AC3E}">
        <p14:creationId xmlns:p14="http://schemas.microsoft.com/office/powerpoint/2010/main" val="1192355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03348-1C96-3598-6585-FB5A4856DD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E39C5C-8F48-D6C6-3187-17AE86A9B7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9F50EC-ACB0-C28B-0DC2-A89C1EAADD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DAE771B-A03F-A4A6-F854-A8F66777083D}"/>
              </a:ext>
            </a:extLst>
          </p:cNvPr>
          <p:cNvSpPr>
            <a:spLocks noGrp="1"/>
          </p:cNvSpPr>
          <p:nvPr>
            <p:ph type="sldNum" sz="quarter" idx="5"/>
          </p:nvPr>
        </p:nvSpPr>
        <p:spPr/>
        <p:txBody>
          <a:bodyPr/>
          <a:lstStyle/>
          <a:p>
            <a:fld id="{756FCFA3-3DA5-4A48-9455-1B7DF9A3C65F}" type="slidenum">
              <a:rPr lang="en-US" smtClean="0"/>
              <a:t>18</a:t>
            </a:fld>
            <a:endParaRPr lang="en-US"/>
          </a:p>
        </p:txBody>
      </p:sp>
    </p:spTree>
    <p:extLst>
      <p:ext uri="{BB962C8B-B14F-4D97-AF65-F5344CB8AC3E}">
        <p14:creationId xmlns:p14="http://schemas.microsoft.com/office/powerpoint/2010/main" val="2595457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required SNR to detect a target with a probability of 0.9 and a false detection rate of 10^3 is 11 dB</a:t>
            </a:r>
          </a:p>
        </p:txBody>
      </p:sp>
      <p:sp>
        <p:nvSpPr>
          <p:cNvPr id="4" name="Slide Number Placeholder 3"/>
          <p:cNvSpPr>
            <a:spLocks noGrp="1"/>
          </p:cNvSpPr>
          <p:nvPr>
            <p:ph type="sldNum" sz="quarter" idx="5"/>
          </p:nvPr>
        </p:nvSpPr>
        <p:spPr/>
        <p:txBody>
          <a:bodyPr/>
          <a:lstStyle/>
          <a:p>
            <a:fld id="{756FCFA3-3DA5-4A48-9455-1B7DF9A3C65F}" type="slidenum">
              <a:rPr lang="en-US" smtClean="0"/>
              <a:t>20</a:t>
            </a:fld>
            <a:endParaRPr lang="en-US"/>
          </a:p>
        </p:txBody>
      </p:sp>
    </p:spTree>
    <p:extLst>
      <p:ext uri="{BB962C8B-B14F-4D97-AF65-F5344CB8AC3E}">
        <p14:creationId xmlns:p14="http://schemas.microsoft.com/office/powerpoint/2010/main" val="82539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F8D0C-CA37-4840-70FD-9921CBC9926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B4D30D7-BB96-9C09-7398-64C77ECD396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46FACDC-F339-FB7D-0336-136678FAF4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recent years, we have seen an increased growth of </a:t>
            </a:r>
            <a:r>
              <a:rPr lang="en-US" sz="1200" dirty="0" err="1"/>
              <a:t>mmWave</a:t>
            </a:r>
            <a:r>
              <a:rPr lang="en-US" sz="1200" dirty="0"/>
              <a:t> radar sensors in various applications, such as automotive perception, gesture recognition and vital sign monitoring.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mmWave</a:t>
            </a:r>
            <a:r>
              <a:rPr lang="en-US" sz="1200" dirty="0"/>
              <a:t> radar sensors enjoy many advantages, such as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灯片编号占位符 3">
            <a:extLst>
              <a:ext uri="{FF2B5EF4-FFF2-40B4-BE49-F238E27FC236}">
                <a16:creationId xmlns:a16="http://schemas.microsoft.com/office/drawing/2014/main" id="{D5902997-B3BC-D236-759D-BB7D34FB9CF8}"/>
              </a:ext>
            </a:extLst>
          </p:cNvPr>
          <p:cNvSpPr>
            <a:spLocks noGrp="1"/>
          </p:cNvSpPr>
          <p:nvPr>
            <p:ph type="sldNum" sz="quarter" idx="5"/>
          </p:nvPr>
        </p:nvSpPr>
        <p:spPr/>
        <p:txBody>
          <a:bodyPr/>
          <a:lstStyle/>
          <a:p>
            <a:fld id="{756FCFA3-3DA5-4A48-9455-1B7DF9A3C65F}" type="slidenum">
              <a:rPr lang="en-US" smtClean="0"/>
              <a:t>2</a:t>
            </a:fld>
            <a:endParaRPr lang="en-US"/>
          </a:p>
        </p:txBody>
      </p:sp>
    </p:spTree>
    <p:extLst>
      <p:ext uri="{BB962C8B-B14F-4D97-AF65-F5344CB8AC3E}">
        <p14:creationId xmlns:p14="http://schemas.microsoft.com/office/powerpoint/2010/main" val="1526590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165FB-F200-803F-66BF-1C690B620C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432A97-A15D-BC4A-7E66-B9759D4F34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4FA696-6F8A-2FC1-B02D-45802E57BD20}"/>
              </a:ext>
            </a:extLst>
          </p:cNvPr>
          <p:cNvSpPr>
            <a:spLocks noGrp="1"/>
          </p:cNvSpPr>
          <p:nvPr>
            <p:ph type="body" idx="1"/>
          </p:nvPr>
        </p:nvSpPr>
        <p:spPr/>
        <p:txBody>
          <a:bodyPr/>
          <a:lstStyle/>
          <a:p>
            <a:r>
              <a:rPr lang="en-US" dirty="0"/>
              <a:t>For FMCW radar, the channel h corresponds to each range bin. </a:t>
            </a:r>
          </a:p>
        </p:txBody>
      </p:sp>
      <p:sp>
        <p:nvSpPr>
          <p:cNvPr id="4" name="Slide Number Placeholder 3">
            <a:extLst>
              <a:ext uri="{FF2B5EF4-FFF2-40B4-BE49-F238E27FC236}">
                <a16:creationId xmlns:a16="http://schemas.microsoft.com/office/drawing/2014/main" id="{D116318D-1C2F-AA37-5F03-196B2A4EEB1A}"/>
              </a:ext>
            </a:extLst>
          </p:cNvPr>
          <p:cNvSpPr>
            <a:spLocks noGrp="1"/>
          </p:cNvSpPr>
          <p:nvPr>
            <p:ph type="sldNum" sz="quarter" idx="5"/>
          </p:nvPr>
        </p:nvSpPr>
        <p:spPr/>
        <p:txBody>
          <a:bodyPr/>
          <a:lstStyle/>
          <a:p>
            <a:fld id="{756FCFA3-3DA5-4A48-9455-1B7DF9A3C65F}" type="slidenum">
              <a:rPr lang="en-US" smtClean="0"/>
              <a:t>21</a:t>
            </a:fld>
            <a:endParaRPr lang="en-US"/>
          </a:p>
        </p:txBody>
      </p:sp>
    </p:spTree>
    <p:extLst>
      <p:ext uri="{BB962C8B-B14F-4D97-AF65-F5344CB8AC3E}">
        <p14:creationId xmlns:p14="http://schemas.microsoft.com/office/powerpoint/2010/main" val="1931836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6FCFA3-3DA5-4A48-9455-1B7DF9A3C65F}" type="slidenum">
              <a:rPr lang="en-US" smtClean="0"/>
              <a:t>22</a:t>
            </a:fld>
            <a:endParaRPr lang="en-US"/>
          </a:p>
        </p:txBody>
      </p:sp>
    </p:spTree>
    <p:extLst>
      <p:ext uri="{BB962C8B-B14F-4D97-AF65-F5344CB8AC3E}">
        <p14:creationId xmlns:p14="http://schemas.microsoft.com/office/powerpoint/2010/main" val="1501877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B2F0E-2BE6-846D-157A-BD35E2CDA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744A93-A115-F8B6-1E21-7E93EFC3FA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1FCEBB-0EA4-19A5-B5D4-8CA682877D5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However, there is a main challenge that </a:t>
            </a:r>
            <a:r>
              <a:rPr lang="en-US" sz="1800" dirty="0" err="1"/>
              <a:t>mmWave</a:t>
            </a:r>
            <a:r>
              <a:rPr lang="en-US" sz="1800" dirty="0"/>
              <a:t> radar sensors are facing, which is the limited angular resolution.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If there are two targets, at the same distance, and if they are separated sufficiently, the radar sensor can distinguish them and can detect two targets.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However, if the targets are too close to each other, and the angular separation is larger than the angular resolution, the two targets are going to merge to one for the radar. Consequently, the radar only detects one target.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Commonly used automotive radars only have a angular resolution of 10 degree, which corresponds to a separation of 1.8m at the distance of 10m.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The angular resolution needs to be improved to support a wider applications of </a:t>
            </a:r>
            <a:r>
              <a:rPr lang="en-US" sz="1800" dirty="0" err="1"/>
              <a:t>mmWave</a:t>
            </a:r>
            <a:r>
              <a:rPr lang="en-US" sz="1800" dirty="0"/>
              <a:t> radar sensors.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NimbusRomNo9L-Regu"/>
              </a:rPr>
              <a:t>The most direct way to improve the angular resolution is employing more antennas as the angular resolution value is inversely proportional to the number of antennas.</a:t>
            </a:r>
          </a:p>
        </p:txBody>
      </p:sp>
      <p:sp>
        <p:nvSpPr>
          <p:cNvPr id="4" name="Slide Number Placeholder 3">
            <a:extLst>
              <a:ext uri="{FF2B5EF4-FFF2-40B4-BE49-F238E27FC236}">
                <a16:creationId xmlns:a16="http://schemas.microsoft.com/office/drawing/2014/main" id="{5D126788-8894-693D-2E9C-53A136DA5D73}"/>
              </a:ext>
            </a:extLst>
          </p:cNvPr>
          <p:cNvSpPr>
            <a:spLocks noGrp="1"/>
          </p:cNvSpPr>
          <p:nvPr>
            <p:ph type="sldNum" sz="quarter" idx="5"/>
          </p:nvPr>
        </p:nvSpPr>
        <p:spPr/>
        <p:txBody>
          <a:bodyPr/>
          <a:lstStyle/>
          <a:p>
            <a:fld id="{756FCFA3-3DA5-4A48-9455-1B7DF9A3C65F}" type="slidenum">
              <a:rPr lang="en-US" smtClean="0"/>
              <a:t>3</a:t>
            </a:fld>
            <a:endParaRPr lang="en-US"/>
          </a:p>
        </p:txBody>
      </p:sp>
    </p:spTree>
    <p:extLst>
      <p:ext uri="{BB962C8B-B14F-4D97-AF65-F5344CB8AC3E}">
        <p14:creationId xmlns:p14="http://schemas.microsoft.com/office/powerpoint/2010/main" val="293479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4F6B7-4470-D9C8-EEBE-8398447FC1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F2D3E6-F64F-F1D3-B6AC-F3C3C0F23C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92F8C8-3F32-425E-0A4B-FEADF656666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NimbusRomNo9L-Regu"/>
              </a:rPr>
              <a:t>However, boosting the number antennas is not straightforward as it can cause complexity to the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algn="l"/>
            <a:endParaRPr lang="en-US" dirty="0"/>
          </a:p>
          <a:p>
            <a:pPr algn="l"/>
            <a:r>
              <a:rPr lang="en-US" dirty="0"/>
              <a:t>However, the degree of freedom in phased-MIMO radar sensing remains largely underexplored. Examples include waveform configuration, beam pattern (codebook) design, phased array geometry, baseband processing algorithms, etc.</a:t>
            </a:r>
          </a:p>
          <a:p>
            <a:r>
              <a:rPr lang="en-US" sz="1200" dirty="0"/>
              <a:t>1 antenna = 1 RF chain, and it is </a:t>
            </a:r>
            <a:r>
              <a:rPr lang="en-US" sz="1200" dirty="0">
                <a:solidFill>
                  <a:srgbClr val="FF0000"/>
                </a:solidFill>
              </a:rPr>
              <a:t>expensive</a:t>
            </a:r>
            <a:r>
              <a:rPr lang="en-US" sz="1200" dirty="0"/>
              <a:t>. The antenna count is</a:t>
            </a:r>
            <a:r>
              <a:rPr lang="en-US" sz="1200" dirty="0">
                <a:solidFill>
                  <a:srgbClr val="FF0000"/>
                </a:solidFill>
              </a:rPr>
              <a:t> non-scalable</a:t>
            </a:r>
            <a:r>
              <a:rPr lang="en-US" sz="1200" dirty="0"/>
              <a:t>.</a:t>
            </a:r>
          </a:p>
          <a:p>
            <a:endParaRPr lang="en-US" sz="1200" dirty="0"/>
          </a:p>
          <a:p>
            <a:r>
              <a:rPr lang="en-US" sz="1200" dirty="0"/>
              <a:t>The antenna count is </a:t>
            </a:r>
            <a:r>
              <a:rPr lang="en-US" sz="1200" dirty="0">
                <a:solidFill>
                  <a:schemeClr val="accent6"/>
                </a:solidFill>
              </a:rPr>
              <a:t>scalable</a:t>
            </a:r>
            <a:r>
              <a:rPr lang="en-US" sz="1200" dirty="0"/>
              <a:t> (~100s of elements). Remains</a:t>
            </a:r>
            <a:r>
              <a:rPr lang="en-US" sz="1200" b="1" dirty="0"/>
              <a:t> </a:t>
            </a:r>
            <a:r>
              <a:rPr lang="en-US" sz="1200" dirty="0">
                <a:solidFill>
                  <a:srgbClr val="FF0000"/>
                </a:solidFill>
              </a:rPr>
              <a:t>underexplored</a:t>
            </a:r>
            <a:r>
              <a:rPr lang="en-US" sz="1200" b="1" dirty="0"/>
              <a:t> </a:t>
            </a:r>
            <a:r>
              <a:rPr lang="en-US" sz="1200" dirty="0"/>
              <a:t>for radar sensing! </a:t>
            </a:r>
          </a:p>
          <a:p>
            <a:endParaRPr lang="en-US" sz="1200" dirty="0"/>
          </a:p>
          <a:p>
            <a:pPr algn="l"/>
            <a:endParaRPr lang="en-US" dirty="0"/>
          </a:p>
        </p:txBody>
      </p:sp>
      <p:sp>
        <p:nvSpPr>
          <p:cNvPr id="4" name="Slide Number Placeholder 3">
            <a:extLst>
              <a:ext uri="{FF2B5EF4-FFF2-40B4-BE49-F238E27FC236}">
                <a16:creationId xmlns:a16="http://schemas.microsoft.com/office/drawing/2014/main" id="{7D1B315E-547A-F9E8-6547-574ABA86C92A}"/>
              </a:ext>
            </a:extLst>
          </p:cNvPr>
          <p:cNvSpPr>
            <a:spLocks noGrp="1"/>
          </p:cNvSpPr>
          <p:nvPr>
            <p:ph type="sldNum" sz="quarter" idx="5"/>
          </p:nvPr>
        </p:nvSpPr>
        <p:spPr/>
        <p:txBody>
          <a:bodyPr/>
          <a:lstStyle/>
          <a:p>
            <a:fld id="{756FCFA3-3DA5-4A48-9455-1B7DF9A3C65F}" type="slidenum">
              <a:rPr lang="en-US" smtClean="0"/>
              <a:t>4</a:t>
            </a:fld>
            <a:endParaRPr lang="en-US"/>
          </a:p>
        </p:txBody>
      </p:sp>
    </p:spTree>
    <p:extLst>
      <p:ext uri="{BB962C8B-B14F-4D97-AF65-F5344CB8AC3E}">
        <p14:creationId xmlns:p14="http://schemas.microsoft.com/office/powerpoint/2010/main" val="442763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5AB5A-6887-1D91-24B1-BFE14E3A2F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C36C06-7F26-C22A-994A-65053C0A45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56F11F-FBDF-4F33-C06B-404B8C72B17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Therefore, to fill the gap, we propose *</a:t>
            </a:r>
            <a:r>
              <a:rPr lang="en-US" dirty="0" err="1"/>
              <a:t>hybRadar</a:t>
            </a:r>
            <a:r>
              <a:rPr lang="en-US" dirty="0"/>
              <a:t>*, a </a:t>
            </a:r>
            <a:r>
              <a:rPr lang="en-US" dirty="0" err="1"/>
              <a:t>mmWave</a:t>
            </a:r>
            <a:r>
              <a:rPr lang="en-US" dirty="0"/>
              <a:t> radar research platform with hybrid MIMO-phased array architecture.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HybRadar</a:t>
            </a:r>
            <a:r>
              <a:rPr lang="en-US" dirty="0"/>
              <a:t> has a wide bandwidth from 58-62 GHz. It has a total of  8 independent channels, each is connected to a phased-array of 32 antenna elements.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total antenna count can reach up to 256.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save the engineering effort, we did not design from scratch. Instead we start from the commodity </a:t>
            </a:r>
            <a:r>
              <a:rPr lang="en-US" dirty="0" err="1"/>
              <a:t>mmwave</a:t>
            </a:r>
            <a:r>
              <a:rPr lang="en-US" dirty="0"/>
              <a:t> radios, such as </a:t>
            </a:r>
            <a:r>
              <a:rPr lang="en-US" dirty="0" err="1"/>
              <a:t>Airfide</a:t>
            </a:r>
            <a:r>
              <a:rPr lang="en-US" dirty="0"/>
              <a:t> Sparrow+ or </a:t>
            </a:r>
            <a:r>
              <a:rPr lang="en-US" dirty="0" err="1"/>
              <a:t>Mikrotik</a:t>
            </a:r>
            <a:r>
              <a:rPr lang="en-US" dirty="0"/>
              <a:t> radios, hack them and turn them into a radar platform. </a:t>
            </a:r>
          </a:p>
          <a:p>
            <a:r>
              <a:rPr lang="en-US" dirty="0"/>
              <a:t> </a:t>
            </a:r>
          </a:p>
        </p:txBody>
      </p:sp>
      <p:sp>
        <p:nvSpPr>
          <p:cNvPr id="4" name="Slide Number Placeholder 3">
            <a:extLst>
              <a:ext uri="{FF2B5EF4-FFF2-40B4-BE49-F238E27FC236}">
                <a16:creationId xmlns:a16="http://schemas.microsoft.com/office/drawing/2014/main" id="{8414EAD1-D65F-5209-5567-1468B3C6E0C7}"/>
              </a:ext>
            </a:extLst>
          </p:cNvPr>
          <p:cNvSpPr>
            <a:spLocks noGrp="1"/>
          </p:cNvSpPr>
          <p:nvPr>
            <p:ph type="sldNum" sz="quarter" idx="5"/>
          </p:nvPr>
        </p:nvSpPr>
        <p:spPr/>
        <p:txBody>
          <a:bodyPr/>
          <a:lstStyle/>
          <a:p>
            <a:fld id="{756FCFA3-3DA5-4A48-9455-1B7DF9A3C65F}" type="slidenum">
              <a:rPr lang="en-US" smtClean="0"/>
              <a:t>5</a:t>
            </a:fld>
            <a:endParaRPr lang="en-US"/>
          </a:p>
        </p:txBody>
      </p:sp>
    </p:spTree>
    <p:extLst>
      <p:ext uri="{BB962C8B-B14F-4D97-AF65-F5344CB8AC3E}">
        <p14:creationId xmlns:p14="http://schemas.microsoft.com/office/powerpoint/2010/main" val="2120725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AD8AE-203C-2077-6564-6571EA14FB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C803FD-AA5B-E836-1141-98817D2A82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B0EC80-2CBB-D2CE-0419-0E12D4512916}"/>
              </a:ext>
            </a:extLst>
          </p:cNvPr>
          <p:cNvSpPr>
            <a:spLocks noGrp="1"/>
          </p:cNvSpPr>
          <p:nvPr>
            <p:ph type="body" idx="1"/>
          </p:nvPr>
        </p:nvSpPr>
        <p:spPr/>
        <p:txBody>
          <a:bodyPr/>
          <a:lstStyle/>
          <a:p>
            <a:r>
              <a:rPr lang="en-US" dirty="0"/>
              <a:t>Limitation of the commodity radio: </a:t>
            </a:r>
          </a:p>
          <a:p>
            <a:pPr lvl="1"/>
            <a:r>
              <a:rPr lang="en-US" dirty="0"/>
              <a:t>Only protocol-compliant waveform </a:t>
            </a:r>
          </a:p>
          <a:p>
            <a:pPr lvl="1"/>
            <a:r>
              <a:rPr lang="en-US" dirty="0"/>
              <a:t>Pre-defined beampatterns</a:t>
            </a:r>
          </a:p>
          <a:p>
            <a:pPr lvl="1"/>
            <a:r>
              <a:rPr lang="en-US" dirty="0"/>
              <a:t>No real-time control. </a:t>
            </a:r>
            <a:r>
              <a:rPr lang="en-US" dirty="0">
                <a:sym typeface="Wingdings" panose="05000000000000000000" pitchFamily="2" charset="2"/>
              </a:rPr>
              <a:t> </a:t>
            </a:r>
          </a:p>
          <a:p>
            <a:endParaRPr lang="en-US" dirty="0">
              <a:sym typeface="Wingdings" panose="05000000000000000000" pitchFamily="2" charset="2"/>
            </a:endParaRPr>
          </a:p>
          <a:p>
            <a:r>
              <a:rPr lang="en-US" sz="2800" dirty="0"/>
              <a:t>We modify it and retrofit it into an </a:t>
            </a:r>
            <a:r>
              <a:rPr lang="en-US" sz="2800" dirty="0" err="1"/>
              <a:t>mmWave</a:t>
            </a:r>
            <a:r>
              <a:rPr lang="en-US" sz="2800" dirty="0"/>
              <a:t> radar platform.</a:t>
            </a:r>
          </a:p>
        </p:txBody>
      </p:sp>
      <p:sp>
        <p:nvSpPr>
          <p:cNvPr id="4" name="Slide Number Placeholder 3">
            <a:extLst>
              <a:ext uri="{FF2B5EF4-FFF2-40B4-BE49-F238E27FC236}">
                <a16:creationId xmlns:a16="http://schemas.microsoft.com/office/drawing/2014/main" id="{C7AA3542-0291-04DE-C118-97E966AEE929}"/>
              </a:ext>
            </a:extLst>
          </p:cNvPr>
          <p:cNvSpPr>
            <a:spLocks noGrp="1"/>
          </p:cNvSpPr>
          <p:nvPr>
            <p:ph type="sldNum" sz="quarter" idx="5"/>
          </p:nvPr>
        </p:nvSpPr>
        <p:spPr/>
        <p:txBody>
          <a:bodyPr/>
          <a:lstStyle/>
          <a:p>
            <a:fld id="{756FCFA3-3DA5-4A48-9455-1B7DF9A3C65F}" type="slidenum">
              <a:rPr lang="en-US" smtClean="0"/>
              <a:t>6</a:t>
            </a:fld>
            <a:endParaRPr lang="en-US"/>
          </a:p>
        </p:txBody>
      </p:sp>
    </p:spTree>
    <p:extLst>
      <p:ext uri="{BB962C8B-B14F-4D97-AF65-F5344CB8AC3E}">
        <p14:creationId xmlns:p14="http://schemas.microsoft.com/office/powerpoint/2010/main" val="1843557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E5856-8F24-55EE-0E1E-83B8E4B746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DCADDE-13B3-9042-3AD7-EBB7D1B9A2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BF5BC7-858A-94CD-A9E9-D5794D99CE1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designed a board for FMCW signal synthesis and mixing. </a:t>
            </a:r>
          </a:p>
          <a:p>
            <a:endParaRPr lang="en-US" dirty="0"/>
          </a:p>
        </p:txBody>
      </p:sp>
      <p:sp>
        <p:nvSpPr>
          <p:cNvPr id="4" name="Slide Number Placeholder 3">
            <a:extLst>
              <a:ext uri="{FF2B5EF4-FFF2-40B4-BE49-F238E27FC236}">
                <a16:creationId xmlns:a16="http://schemas.microsoft.com/office/drawing/2014/main" id="{3D164BC5-5DA6-7925-B567-53836F9BB21E}"/>
              </a:ext>
            </a:extLst>
          </p:cNvPr>
          <p:cNvSpPr>
            <a:spLocks noGrp="1"/>
          </p:cNvSpPr>
          <p:nvPr>
            <p:ph type="sldNum" sz="quarter" idx="5"/>
          </p:nvPr>
        </p:nvSpPr>
        <p:spPr/>
        <p:txBody>
          <a:bodyPr/>
          <a:lstStyle/>
          <a:p>
            <a:fld id="{756FCFA3-3DA5-4A48-9455-1B7DF9A3C65F}" type="slidenum">
              <a:rPr lang="en-US" smtClean="0"/>
              <a:t>7</a:t>
            </a:fld>
            <a:endParaRPr lang="en-US"/>
          </a:p>
        </p:txBody>
      </p:sp>
    </p:spTree>
    <p:extLst>
      <p:ext uri="{BB962C8B-B14F-4D97-AF65-F5344CB8AC3E}">
        <p14:creationId xmlns:p14="http://schemas.microsoft.com/office/powerpoint/2010/main" val="3349100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D7580-59F1-66E8-FE40-5E5CFA4665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096812-574A-06BF-A725-F6E5F59273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788977-5904-3CAF-4783-AD28D0909A2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ym typeface="Wingdings" panose="05000000000000000000" pitchFamily="2" charset="2"/>
              </a:rPr>
              <a:t>(max. 128 Tx + 128 Rx) </a:t>
            </a:r>
            <a:endParaRPr lang="en-US" dirty="0"/>
          </a:p>
          <a:p>
            <a:endParaRPr lang="en-US" dirty="0"/>
          </a:p>
        </p:txBody>
      </p:sp>
      <p:sp>
        <p:nvSpPr>
          <p:cNvPr id="4" name="Slide Number Placeholder 3">
            <a:extLst>
              <a:ext uri="{FF2B5EF4-FFF2-40B4-BE49-F238E27FC236}">
                <a16:creationId xmlns:a16="http://schemas.microsoft.com/office/drawing/2014/main" id="{BB594CCF-1D3E-0650-C89B-FC0950C94BF2}"/>
              </a:ext>
            </a:extLst>
          </p:cNvPr>
          <p:cNvSpPr>
            <a:spLocks noGrp="1"/>
          </p:cNvSpPr>
          <p:nvPr>
            <p:ph type="sldNum" sz="quarter" idx="5"/>
          </p:nvPr>
        </p:nvSpPr>
        <p:spPr/>
        <p:txBody>
          <a:bodyPr/>
          <a:lstStyle/>
          <a:p>
            <a:fld id="{756FCFA3-3DA5-4A48-9455-1B7DF9A3C65F}" type="slidenum">
              <a:rPr lang="en-US" smtClean="0"/>
              <a:t>8</a:t>
            </a:fld>
            <a:endParaRPr lang="en-US"/>
          </a:p>
        </p:txBody>
      </p:sp>
    </p:spTree>
    <p:extLst>
      <p:ext uri="{BB962C8B-B14F-4D97-AF65-F5344CB8AC3E}">
        <p14:creationId xmlns:p14="http://schemas.microsoft.com/office/powerpoint/2010/main" val="861158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also designed a phased array mounting board to facilitate different phased layout. </a:t>
            </a:r>
          </a:p>
        </p:txBody>
      </p:sp>
      <p:sp>
        <p:nvSpPr>
          <p:cNvPr id="4" name="Slide Number Placeholder 3"/>
          <p:cNvSpPr>
            <a:spLocks noGrp="1"/>
          </p:cNvSpPr>
          <p:nvPr>
            <p:ph type="sldNum" sz="quarter" idx="5"/>
          </p:nvPr>
        </p:nvSpPr>
        <p:spPr/>
        <p:txBody>
          <a:bodyPr/>
          <a:lstStyle/>
          <a:p>
            <a:fld id="{756FCFA3-3DA5-4A48-9455-1B7DF9A3C65F}" type="slidenum">
              <a:rPr lang="en-US" smtClean="0"/>
              <a:t>9</a:t>
            </a:fld>
            <a:endParaRPr lang="en-US"/>
          </a:p>
        </p:txBody>
      </p:sp>
    </p:spTree>
    <p:extLst>
      <p:ext uri="{BB962C8B-B14F-4D97-AF65-F5344CB8AC3E}">
        <p14:creationId xmlns:p14="http://schemas.microsoft.com/office/powerpoint/2010/main" val="3073194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1011B93-C498-43BC-999B-4F07DCFC2F84}" type="datetimeFigureOut">
              <a:rPr lang="en-US" smtClean="0"/>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EF0F36-B134-4CB9-98F9-B80EB9BD99C0}" type="slidenum">
              <a:rPr lang="en-US" smtClean="0"/>
              <a:t>‹#›</a:t>
            </a:fld>
            <a:endParaRPr lang="en-US"/>
          </a:p>
        </p:txBody>
      </p:sp>
    </p:spTree>
    <p:extLst>
      <p:ext uri="{BB962C8B-B14F-4D97-AF65-F5344CB8AC3E}">
        <p14:creationId xmlns:p14="http://schemas.microsoft.com/office/powerpoint/2010/main" val="1197340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11B93-C498-43BC-999B-4F07DCFC2F84}" type="datetimeFigureOut">
              <a:rPr lang="en-US" smtClean="0"/>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EF0F36-B134-4CB9-98F9-B80EB9BD99C0}" type="slidenum">
              <a:rPr lang="en-US" smtClean="0"/>
              <a:t>‹#›</a:t>
            </a:fld>
            <a:endParaRPr lang="en-US"/>
          </a:p>
        </p:txBody>
      </p:sp>
    </p:spTree>
    <p:extLst>
      <p:ext uri="{BB962C8B-B14F-4D97-AF65-F5344CB8AC3E}">
        <p14:creationId xmlns:p14="http://schemas.microsoft.com/office/powerpoint/2010/main" val="566398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11B93-C498-43BC-999B-4F07DCFC2F84}" type="datetimeFigureOut">
              <a:rPr lang="en-US" smtClean="0"/>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EF0F36-B134-4CB9-98F9-B80EB9BD99C0}" type="slidenum">
              <a:rPr lang="en-US" smtClean="0"/>
              <a:t>‹#›</a:t>
            </a:fld>
            <a:endParaRPr lang="en-US"/>
          </a:p>
        </p:txBody>
      </p:sp>
    </p:spTree>
    <p:extLst>
      <p:ext uri="{BB962C8B-B14F-4D97-AF65-F5344CB8AC3E}">
        <p14:creationId xmlns:p14="http://schemas.microsoft.com/office/powerpoint/2010/main" val="1683250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Ref idx="1001">
        <a:schemeClr val="bg1"/>
      </p:bgRef>
    </p:bg>
    <p:spTree>
      <p:nvGrpSpPr>
        <p:cNvPr id="1" name=""/>
        <p:cNvGrpSpPr/>
        <p:nvPr/>
      </p:nvGrpSpPr>
      <p:grpSpPr>
        <a:xfrm>
          <a:off x="0" y="0"/>
          <a:ext cx="0" cy="0"/>
          <a:chOff x="0" y="0"/>
          <a:chExt cx="0" cy="0"/>
        </a:xfrm>
      </p:grpSpPr>
      <p:sp>
        <p:nvSpPr>
          <p:cNvPr id="2" name="Slide Number Placeholder 4"/>
          <p:cNvSpPr>
            <a:spLocks noGrp="1"/>
          </p:cNvSpPr>
          <p:nvPr>
            <p:ph type="sldNum" sz="quarter" idx="12"/>
          </p:nvPr>
        </p:nvSpPr>
        <p:spPr>
          <a:xfrm>
            <a:off x="11658600" y="6416675"/>
            <a:ext cx="457200" cy="365125"/>
          </a:xfrm>
        </p:spPr>
        <p:txBody>
          <a:bodyPr/>
          <a:lstStyle>
            <a:lvl1pPr>
              <a:defRPr sz="1600">
                <a:latin typeface="Times New Roman" panose="02020603050405020304" pitchFamily="18" charset="0"/>
                <a:cs typeface="Times New Roman" panose="02020603050405020304" pitchFamily="18" charset="0"/>
              </a:defRPr>
            </a:lvl1pPr>
          </a:lstStyle>
          <a:p>
            <a:fld id="{9E617D81-C3C2-4942-A81E-0DE90F43241E}" type="slidenum">
              <a:rPr lang="en-US" smtClean="0"/>
              <a:pPr/>
              <a:t>‹#›</a:t>
            </a:fld>
            <a:endParaRPr lang="en-US" dirty="0"/>
          </a:p>
        </p:txBody>
      </p:sp>
    </p:spTree>
    <p:extLst>
      <p:ext uri="{BB962C8B-B14F-4D97-AF65-F5344CB8AC3E}">
        <p14:creationId xmlns:p14="http://schemas.microsoft.com/office/powerpoint/2010/main" val="51515978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33286" y="46038"/>
            <a:ext cx="10220556" cy="1143000"/>
          </a:xfrm>
        </p:spPr>
        <p:txBody>
          <a:bodyPr>
            <a:normAutofit/>
          </a:bodyPr>
          <a:lstStyle>
            <a:lvl1pPr algn="l">
              <a:defRPr sz="3200" b="1">
                <a:solidFill>
                  <a:srgbClr val="0000CC"/>
                </a:solidFill>
                <a:latin typeface="Arial" panose="020B0604020202020204" pitchFamily="34" charset="0"/>
                <a:cs typeface="Arial" panose="020B0604020202020204" pitchFamily="34" charset="0"/>
              </a:defRPr>
            </a:lvl1pPr>
          </a:lstStyle>
          <a:p>
            <a:r>
              <a:rPr lang="en-US" dirty="0"/>
              <a:t>Click to edit Master title style</a:t>
            </a:r>
          </a:p>
        </p:txBody>
      </p:sp>
      <p:grpSp>
        <p:nvGrpSpPr>
          <p:cNvPr id="8" name="Group 7"/>
          <p:cNvGrpSpPr/>
          <p:nvPr userDrawn="1"/>
        </p:nvGrpSpPr>
        <p:grpSpPr>
          <a:xfrm>
            <a:off x="556846" y="228600"/>
            <a:ext cx="11060722" cy="1066800"/>
            <a:chOff x="378540" y="381000"/>
            <a:chExt cx="8409036" cy="1143000"/>
          </a:xfrm>
        </p:grpSpPr>
        <p:cxnSp>
          <p:nvCxnSpPr>
            <p:cNvPr id="9" name="Straight Connector 8"/>
            <p:cNvCxnSpPr/>
            <p:nvPr/>
          </p:nvCxnSpPr>
          <p:spPr>
            <a:xfrm>
              <a:off x="459660" y="1295400"/>
              <a:ext cx="8153400" cy="0"/>
            </a:xfrm>
            <a:prstGeom prst="line">
              <a:avLst/>
            </a:prstGeom>
            <a:ln w="22225">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8540" y="1344564"/>
              <a:ext cx="8409036" cy="0"/>
            </a:xfrm>
            <a:prstGeom prst="line">
              <a:avLst/>
            </a:prstGeom>
            <a:ln w="22225">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33400" y="457200"/>
              <a:ext cx="0" cy="1066800"/>
            </a:xfrm>
            <a:prstGeom prst="line">
              <a:avLst/>
            </a:prstGeom>
            <a:ln w="22225">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80104" y="381000"/>
              <a:ext cx="0" cy="1066800"/>
            </a:xfrm>
            <a:prstGeom prst="line">
              <a:avLst/>
            </a:prstGeom>
            <a:ln w="22225">
              <a:solidFill>
                <a:srgbClr val="000099"/>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4"/>
          <p:cNvSpPr>
            <a:spLocks noGrp="1"/>
          </p:cNvSpPr>
          <p:nvPr>
            <p:ph type="sldNum" sz="quarter" idx="12"/>
          </p:nvPr>
        </p:nvSpPr>
        <p:spPr>
          <a:xfrm>
            <a:off x="11568608" y="6416675"/>
            <a:ext cx="547192" cy="324693"/>
          </a:xfrm>
        </p:spPr>
        <p:txBody>
          <a:bodyPr/>
          <a:lstStyle>
            <a:lvl1pPr>
              <a:defRPr sz="1600">
                <a:latin typeface="Times New Roman" panose="02020603050405020304" pitchFamily="18" charset="0"/>
                <a:cs typeface="Times New Roman" panose="02020603050405020304" pitchFamily="18" charset="0"/>
              </a:defRPr>
            </a:lvl1pPr>
          </a:lstStyle>
          <a:p>
            <a:fld id="{9E617D81-C3C2-4942-A81E-0DE90F43241E}" type="slidenum">
              <a:rPr lang="en-US" smtClean="0"/>
              <a:pPr/>
              <a:t>‹#›</a:t>
            </a:fld>
            <a:endParaRPr lang="en-US" dirty="0"/>
          </a:p>
        </p:txBody>
      </p:sp>
      <p:sp>
        <p:nvSpPr>
          <p:cNvPr id="7" name="文本占位符 6">
            <a:extLst>
              <a:ext uri="{FF2B5EF4-FFF2-40B4-BE49-F238E27FC236}">
                <a16:creationId xmlns:a16="http://schemas.microsoft.com/office/drawing/2014/main" id="{08D0DB9D-5850-201F-3B13-41E13757F448}"/>
              </a:ext>
            </a:extLst>
          </p:cNvPr>
          <p:cNvSpPr>
            <a:spLocks noGrp="1"/>
          </p:cNvSpPr>
          <p:nvPr>
            <p:ph type="body" sz="quarter" idx="13"/>
          </p:nvPr>
        </p:nvSpPr>
        <p:spPr>
          <a:xfrm>
            <a:off x="627186" y="1406768"/>
            <a:ext cx="11060722" cy="4964021"/>
          </a:xfrm>
        </p:spPr>
        <p:txBody>
          <a:bodyPr/>
          <a:lstStyle>
            <a:lvl1pPr marL="228600" indent="-228600">
              <a:buClr>
                <a:srgbClr val="0000CC"/>
              </a:buClr>
              <a:buFont typeface="Wingdings" panose="05000000000000000000" pitchFamily="2" charset="2"/>
              <a:buChar char="Ø"/>
              <a:defRPr>
                <a:latin typeface="Arial" panose="020B0604020202020204" pitchFamily="34" charset="0"/>
                <a:cs typeface="Arial" panose="020B0604020202020204" pitchFamily="34" charset="0"/>
              </a:defRPr>
            </a:lvl1pPr>
            <a:lvl2pPr marL="685800" indent="-228600">
              <a:buClr>
                <a:srgbClr val="0000CC"/>
              </a:buClr>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Clr>
                <a:srgbClr val="0000CC"/>
              </a:buClr>
              <a:buFont typeface="Arial" panose="020B0604020202020204" pitchFamily="34" charset="0"/>
              <a:buChar char="‒"/>
              <a:defRPr>
                <a:latin typeface="Arial" panose="020B0604020202020204" pitchFamily="34" charset="0"/>
                <a:cs typeface="Arial" panose="020B0604020202020204" pitchFamily="34" charset="0"/>
              </a:defRPr>
            </a:lvl3pPr>
            <a:lvl4pPr marL="1600200" indent="-228600">
              <a:buClr>
                <a:srgbClr val="0000CC"/>
              </a:buClr>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buClr>
                <a:srgbClr val="0000CC"/>
              </a:buClr>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Tree>
    <p:extLst>
      <p:ext uri="{BB962C8B-B14F-4D97-AF65-F5344CB8AC3E}">
        <p14:creationId xmlns:p14="http://schemas.microsoft.com/office/powerpoint/2010/main" val="163412018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011B93-C498-43BC-999B-4F07DCFC2F84}" type="datetimeFigureOut">
              <a:rPr lang="en-US" smtClean="0"/>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EF0F36-B134-4CB9-98F9-B80EB9BD99C0}" type="slidenum">
              <a:rPr lang="en-US" smtClean="0"/>
              <a:t>‹#›</a:t>
            </a:fld>
            <a:endParaRPr lang="en-US"/>
          </a:p>
        </p:txBody>
      </p:sp>
    </p:spTree>
    <p:extLst>
      <p:ext uri="{BB962C8B-B14F-4D97-AF65-F5344CB8AC3E}">
        <p14:creationId xmlns:p14="http://schemas.microsoft.com/office/powerpoint/2010/main" val="485495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011B93-C498-43BC-999B-4F07DCFC2F84}" type="datetimeFigureOut">
              <a:rPr lang="en-US" smtClean="0"/>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EF0F36-B134-4CB9-98F9-B80EB9BD99C0}" type="slidenum">
              <a:rPr lang="en-US" smtClean="0"/>
              <a:t>‹#›</a:t>
            </a:fld>
            <a:endParaRPr lang="en-US"/>
          </a:p>
        </p:txBody>
      </p:sp>
    </p:spTree>
    <p:extLst>
      <p:ext uri="{BB962C8B-B14F-4D97-AF65-F5344CB8AC3E}">
        <p14:creationId xmlns:p14="http://schemas.microsoft.com/office/powerpoint/2010/main" val="3309212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011B93-C498-43BC-999B-4F07DCFC2F84}" type="datetimeFigureOut">
              <a:rPr lang="en-US" smtClean="0"/>
              <a:t>6/3/2024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EF0F36-B134-4CB9-98F9-B80EB9BD99C0}" type="slidenum">
              <a:rPr lang="en-US" smtClean="0"/>
              <a:t>‹#›</a:t>
            </a:fld>
            <a:endParaRPr lang="en-US"/>
          </a:p>
        </p:txBody>
      </p:sp>
    </p:spTree>
    <p:extLst>
      <p:ext uri="{BB962C8B-B14F-4D97-AF65-F5344CB8AC3E}">
        <p14:creationId xmlns:p14="http://schemas.microsoft.com/office/powerpoint/2010/main" val="3536785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011B93-C498-43BC-999B-4F07DCFC2F84}" type="datetimeFigureOut">
              <a:rPr lang="en-US" smtClean="0"/>
              <a:t>6/3/2024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EF0F36-B134-4CB9-98F9-B80EB9BD99C0}" type="slidenum">
              <a:rPr lang="en-US" smtClean="0"/>
              <a:t>‹#›</a:t>
            </a:fld>
            <a:endParaRPr lang="en-US"/>
          </a:p>
        </p:txBody>
      </p:sp>
    </p:spTree>
    <p:extLst>
      <p:ext uri="{BB962C8B-B14F-4D97-AF65-F5344CB8AC3E}">
        <p14:creationId xmlns:p14="http://schemas.microsoft.com/office/powerpoint/2010/main" val="2903195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011B93-C498-43BC-999B-4F07DCFC2F84}" type="datetimeFigureOut">
              <a:rPr lang="en-US" smtClean="0"/>
              <a:t>6/3/2024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EF0F36-B134-4CB9-98F9-B80EB9BD99C0}" type="slidenum">
              <a:rPr lang="en-US" smtClean="0"/>
              <a:t>‹#›</a:t>
            </a:fld>
            <a:endParaRPr lang="en-US"/>
          </a:p>
        </p:txBody>
      </p:sp>
    </p:spTree>
    <p:extLst>
      <p:ext uri="{BB962C8B-B14F-4D97-AF65-F5344CB8AC3E}">
        <p14:creationId xmlns:p14="http://schemas.microsoft.com/office/powerpoint/2010/main" val="1572344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011B93-C498-43BC-999B-4F07DCFC2F84}" type="datetimeFigureOut">
              <a:rPr lang="en-US" smtClean="0"/>
              <a:t>6/3/2024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EF0F36-B134-4CB9-98F9-B80EB9BD99C0}" type="slidenum">
              <a:rPr lang="en-US" smtClean="0"/>
              <a:t>‹#›</a:t>
            </a:fld>
            <a:endParaRPr lang="en-US"/>
          </a:p>
        </p:txBody>
      </p:sp>
    </p:spTree>
    <p:extLst>
      <p:ext uri="{BB962C8B-B14F-4D97-AF65-F5344CB8AC3E}">
        <p14:creationId xmlns:p14="http://schemas.microsoft.com/office/powerpoint/2010/main" val="383438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011B93-C498-43BC-999B-4F07DCFC2F84}" type="datetimeFigureOut">
              <a:rPr lang="en-US" smtClean="0"/>
              <a:t>6/3/2024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EF0F36-B134-4CB9-98F9-B80EB9BD99C0}" type="slidenum">
              <a:rPr lang="en-US" smtClean="0"/>
              <a:t>‹#›</a:t>
            </a:fld>
            <a:endParaRPr lang="en-US"/>
          </a:p>
        </p:txBody>
      </p:sp>
    </p:spTree>
    <p:extLst>
      <p:ext uri="{BB962C8B-B14F-4D97-AF65-F5344CB8AC3E}">
        <p14:creationId xmlns:p14="http://schemas.microsoft.com/office/powerpoint/2010/main" val="21966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011B93-C498-43BC-999B-4F07DCFC2F84}" type="datetimeFigureOut">
              <a:rPr lang="en-US" smtClean="0"/>
              <a:t>6/3/2024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EF0F36-B134-4CB9-98F9-B80EB9BD99C0}" type="slidenum">
              <a:rPr lang="en-US" smtClean="0"/>
              <a:t>‹#›</a:t>
            </a:fld>
            <a:endParaRPr lang="en-US"/>
          </a:p>
        </p:txBody>
      </p:sp>
    </p:spTree>
    <p:extLst>
      <p:ext uri="{BB962C8B-B14F-4D97-AF65-F5344CB8AC3E}">
        <p14:creationId xmlns:p14="http://schemas.microsoft.com/office/powerpoint/2010/main" val="3894913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011B93-C498-43BC-999B-4F07DCFC2F84}" type="datetimeFigureOut">
              <a:rPr lang="en-US" smtClean="0"/>
              <a:t>6/3/2024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EF0F36-B134-4CB9-98F9-B80EB9BD99C0}" type="slidenum">
              <a:rPr lang="en-US" smtClean="0"/>
              <a:t>‹#›</a:t>
            </a:fld>
            <a:endParaRPr lang="en-US"/>
          </a:p>
        </p:txBody>
      </p:sp>
    </p:spTree>
    <p:extLst>
      <p:ext uri="{BB962C8B-B14F-4D97-AF65-F5344CB8AC3E}">
        <p14:creationId xmlns:p14="http://schemas.microsoft.com/office/powerpoint/2010/main" val="14177245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79.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61.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381.png"/><Relationship Id="rId3" Type="http://schemas.openxmlformats.org/officeDocument/2006/relationships/image" Target="../media/image430.png"/><Relationship Id="rId7" Type="http://schemas.openxmlformats.org/officeDocument/2006/relationships/image" Target="../media/image371.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360.png"/><Relationship Id="rId5" Type="http://schemas.openxmlformats.org/officeDocument/2006/relationships/image" Target="../media/image350.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hyperlink" Target="http://m3.ucsd.edu/sdr/"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hyperlink" Target="https://github.com/kaizheng28/m3-radar"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370.png"/><Relationship Id="rId7" Type="http://schemas.openxmlformats.org/officeDocument/2006/relationships/image" Target="../media/image831.png"/><Relationship Id="rId12" Type="http://schemas.openxmlformats.org/officeDocument/2006/relationships/image" Target="../media/image830.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400.png"/><Relationship Id="rId11" Type="http://schemas.openxmlformats.org/officeDocument/2006/relationships/image" Target="../media/image820.png"/><Relationship Id="rId5" Type="http://schemas.openxmlformats.org/officeDocument/2006/relationships/image" Target="../media/image390.png"/><Relationship Id="rId10" Type="http://schemas.openxmlformats.org/officeDocument/2006/relationships/image" Target="../media/image810.png"/><Relationship Id="rId4" Type="http://schemas.openxmlformats.org/officeDocument/2006/relationships/image" Target="../media/image380.png"/><Relationship Id="rId9" Type="http://schemas.openxmlformats.org/officeDocument/2006/relationships/image" Target="../media/image790.png"/></Relationships>
</file>

<file path=ppt/slides/_rels/slide2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240.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0.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7.emf"/><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90475" y="1631625"/>
            <a:ext cx="11522521" cy="1200329"/>
          </a:xfrm>
          <a:prstGeom prst="rect">
            <a:avLst/>
          </a:prstGeom>
          <a:noFill/>
          <a:ln w="9525">
            <a:noFill/>
            <a:miter lim="800000"/>
            <a:headEnd/>
            <a:tailEnd/>
          </a:ln>
          <a:effectLst/>
        </p:spPr>
        <p:txBody>
          <a:bodyPr wrap="square">
            <a:spAutoFit/>
          </a:bodyPr>
          <a:lstStyle/>
          <a:p>
            <a:pPr algn="ctr">
              <a:spcBef>
                <a:spcPct val="50000"/>
              </a:spcBef>
              <a:defRPr/>
            </a:pPr>
            <a:r>
              <a:rPr lang="en-US" altLang="zh-CN" sz="3600" b="1" dirty="0">
                <a:solidFill>
                  <a:srgbClr val="0033CC"/>
                </a:solidFill>
                <a:effectLst>
                  <a:outerShdw blurRad="38100" dist="38100" dir="2700000" algn="tl">
                    <a:srgbClr val="C0C0C0"/>
                  </a:outerShdw>
                </a:effectLst>
                <a:latin typeface="Arial" pitchFamily="34" charset="0"/>
                <a:cs typeface="Arial" pitchFamily="34" charset="0"/>
              </a:rPr>
              <a:t>Enhancing </a:t>
            </a:r>
            <a:r>
              <a:rPr lang="en-US" altLang="zh-CN" sz="3600" b="1" dirty="0" err="1">
                <a:solidFill>
                  <a:srgbClr val="0033CC"/>
                </a:solidFill>
                <a:effectLst>
                  <a:outerShdw blurRad="38100" dist="38100" dir="2700000" algn="tl">
                    <a:srgbClr val="C0C0C0"/>
                  </a:outerShdw>
                </a:effectLst>
                <a:latin typeface="Arial" pitchFamily="34" charset="0"/>
                <a:cs typeface="Arial" pitchFamily="34" charset="0"/>
              </a:rPr>
              <a:t>mmWave</a:t>
            </a:r>
            <a:r>
              <a:rPr lang="en-US" altLang="zh-CN" sz="3600" b="1" dirty="0">
                <a:solidFill>
                  <a:srgbClr val="0033CC"/>
                </a:solidFill>
                <a:effectLst>
                  <a:outerShdw blurRad="38100" dist="38100" dir="2700000" algn="tl">
                    <a:srgbClr val="C0C0C0"/>
                  </a:outerShdw>
                </a:effectLst>
                <a:latin typeface="Arial" pitchFamily="34" charset="0"/>
                <a:cs typeface="Arial" pitchFamily="34" charset="0"/>
              </a:rPr>
              <a:t> Radar Sensing Using a Phased-MIMO Architecture</a:t>
            </a:r>
          </a:p>
        </p:txBody>
      </p:sp>
      <p:sp>
        <p:nvSpPr>
          <p:cNvPr id="3" name="Text Box 9"/>
          <p:cNvSpPr txBox="1">
            <a:spLocks noChangeArrowheads="1"/>
          </p:cNvSpPr>
          <p:nvPr/>
        </p:nvSpPr>
        <p:spPr bwMode="auto">
          <a:xfrm>
            <a:off x="1646186" y="3488268"/>
            <a:ext cx="8852381" cy="830997"/>
          </a:xfrm>
          <a:prstGeom prst="rect">
            <a:avLst/>
          </a:prstGeom>
          <a:noFill/>
          <a:ln w="9525">
            <a:noFill/>
            <a:miter lim="800000"/>
            <a:headEnd/>
            <a:tailEn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defRPr/>
            </a:pPr>
            <a:r>
              <a:rPr lang="en-US" altLang="zh-CN" sz="2400" b="1" dirty="0">
                <a:latin typeface="Arial" pitchFamily="34" charset="0"/>
                <a:cs typeface="Arial" pitchFamily="34" charset="0"/>
              </a:rPr>
              <a:t>Kai Zheng</a:t>
            </a:r>
            <a:r>
              <a:rPr lang="en-US" altLang="zh-CN" sz="2400" b="1" baseline="30000" dirty="0">
                <a:latin typeface="Arial" pitchFamily="34" charset="0"/>
                <a:cs typeface="Arial" pitchFamily="34" charset="0"/>
              </a:rPr>
              <a:t>1</a:t>
            </a:r>
            <a:r>
              <a:rPr lang="en-US" altLang="zh-CN" sz="2400" dirty="0">
                <a:latin typeface="Arial" pitchFamily="34" charset="0"/>
                <a:cs typeface="Arial" pitchFamily="34" charset="0"/>
              </a:rPr>
              <a:t>, </a:t>
            </a:r>
            <a:r>
              <a:rPr lang="en-US" altLang="zh-CN" sz="2400" dirty="0" err="1">
                <a:latin typeface="Arial" pitchFamily="34" charset="0"/>
                <a:cs typeface="Arial" pitchFamily="34" charset="0"/>
              </a:rPr>
              <a:t>Wuqiong</a:t>
            </a:r>
            <a:r>
              <a:rPr lang="en-US" altLang="zh-CN" sz="2400" dirty="0">
                <a:latin typeface="Arial" pitchFamily="34" charset="0"/>
                <a:cs typeface="Arial" pitchFamily="34" charset="0"/>
              </a:rPr>
              <a:t> Zhao</a:t>
            </a:r>
            <a:r>
              <a:rPr lang="en-US" altLang="zh-CN" sz="2400" baseline="30000" dirty="0">
                <a:latin typeface="Arial" pitchFamily="34" charset="0"/>
                <a:cs typeface="Arial" pitchFamily="34" charset="0"/>
              </a:rPr>
              <a:t>1</a:t>
            </a:r>
            <a:r>
              <a:rPr lang="en-US" altLang="zh-CN" sz="2400" dirty="0">
                <a:latin typeface="Arial" pitchFamily="34" charset="0"/>
                <a:cs typeface="Arial" pitchFamily="34" charset="0"/>
              </a:rPr>
              <a:t>, Timothy Woodford</a:t>
            </a:r>
            <a:r>
              <a:rPr lang="en-US" altLang="zh-CN" sz="2400" baseline="30000" dirty="0">
                <a:latin typeface="Arial" pitchFamily="34" charset="0"/>
                <a:cs typeface="Arial" pitchFamily="34" charset="0"/>
              </a:rPr>
              <a:t>1</a:t>
            </a:r>
            <a:r>
              <a:rPr lang="en-US" altLang="zh-CN" sz="2400" dirty="0">
                <a:latin typeface="Arial" pitchFamily="34" charset="0"/>
                <a:cs typeface="Arial" pitchFamily="34" charset="0"/>
              </a:rPr>
              <a:t>, </a:t>
            </a:r>
            <a:r>
              <a:rPr lang="en-US" altLang="zh-CN" sz="2400" dirty="0" err="1">
                <a:latin typeface="Arial" pitchFamily="34" charset="0"/>
                <a:cs typeface="Arial" pitchFamily="34" charset="0"/>
              </a:rPr>
              <a:t>Renjie</a:t>
            </a:r>
            <a:r>
              <a:rPr lang="en-US" altLang="zh-CN" sz="2400" dirty="0">
                <a:latin typeface="Arial" pitchFamily="34" charset="0"/>
                <a:cs typeface="Arial" pitchFamily="34" charset="0"/>
              </a:rPr>
              <a:t> Zhao</a:t>
            </a:r>
            <a:r>
              <a:rPr lang="en-US" altLang="zh-CN" sz="2400" baseline="30000" dirty="0">
                <a:latin typeface="Arial" pitchFamily="34" charset="0"/>
                <a:cs typeface="Arial" pitchFamily="34" charset="0"/>
              </a:rPr>
              <a:t>1</a:t>
            </a:r>
            <a:r>
              <a:rPr lang="en-US" altLang="zh-CN" sz="2400" dirty="0">
                <a:latin typeface="Arial" pitchFamily="34" charset="0"/>
                <a:cs typeface="Arial" pitchFamily="34" charset="0"/>
              </a:rPr>
              <a:t>,</a:t>
            </a:r>
            <a:r>
              <a:rPr lang="en-US" altLang="zh-CN" sz="2400" b="1" dirty="0">
                <a:latin typeface="Arial" pitchFamily="34" charset="0"/>
                <a:cs typeface="Arial" pitchFamily="34" charset="0"/>
              </a:rPr>
              <a:t> </a:t>
            </a:r>
            <a:r>
              <a:rPr lang="en-US" altLang="zh-CN" sz="2400" dirty="0" err="1">
                <a:latin typeface="Arial" pitchFamily="34" charset="0"/>
                <a:cs typeface="Arial" pitchFamily="34" charset="0"/>
              </a:rPr>
              <a:t>Xinyu</a:t>
            </a:r>
            <a:r>
              <a:rPr lang="en-US" altLang="zh-CN" sz="2400" dirty="0">
                <a:latin typeface="Arial" pitchFamily="34" charset="0"/>
                <a:cs typeface="Arial" pitchFamily="34" charset="0"/>
              </a:rPr>
              <a:t> Zhang</a:t>
            </a:r>
            <a:r>
              <a:rPr lang="en-US" altLang="zh-CN" sz="2400" baseline="30000" dirty="0">
                <a:latin typeface="Arial" pitchFamily="34" charset="0"/>
                <a:cs typeface="Arial" pitchFamily="34" charset="0"/>
              </a:rPr>
              <a:t>1</a:t>
            </a:r>
            <a:r>
              <a:rPr lang="en-US" altLang="zh-CN" sz="2400" dirty="0">
                <a:latin typeface="Arial" pitchFamily="34" charset="0"/>
                <a:cs typeface="Arial" pitchFamily="34" charset="0"/>
              </a:rPr>
              <a:t>, </a:t>
            </a:r>
            <a:r>
              <a:rPr lang="en-US" altLang="zh-CN" sz="2400" dirty="0" err="1">
                <a:latin typeface="Arial" pitchFamily="34" charset="0"/>
                <a:cs typeface="Arial" pitchFamily="34" charset="0"/>
              </a:rPr>
              <a:t>Yingbo</a:t>
            </a:r>
            <a:r>
              <a:rPr lang="en-US" altLang="zh-CN" sz="2400" dirty="0">
                <a:latin typeface="Arial" pitchFamily="34" charset="0"/>
                <a:cs typeface="Arial" pitchFamily="34" charset="0"/>
              </a:rPr>
              <a:t> Hua</a:t>
            </a:r>
            <a:r>
              <a:rPr lang="en-US" altLang="zh-CN" sz="2400" baseline="30000" dirty="0">
                <a:latin typeface="Arial" pitchFamily="34" charset="0"/>
                <a:cs typeface="Arial" pitchFamily="34" charset="0"/>
              </a:rPr>
              <a:t>2</a:t>
            </a:r>
            <a:endParaRPr lang="en-US" altLang="zh-CN" sz="2400" dirty="0">
              <a:latin typeface="Arial" pitchFamily="34" charset="0"/>
              <a:cs typeface="Arial" pitchFamily="34" charset="0"/>
            </a:endParaRPr>
          </a:p>
        </p:txBody>
      </p:sp>
      <p:grpSp>
        <p:nvGrpSpPr>
          <p:cNvPr id="5" name="Group 4"/>
          <p:cNvGrpSpPr/>
          <p:nvPr/>
        </p:nvGrpSpPr>
        <p:grpSpPr>
          <a:xfrm>
            <a:off x="2247137" y="4582768"/>
            <a:ext cx="7697724" cy="88900"/>
            <a:chOff x="975360" y="920750"/>
            <a:chExt cx="7697724" cy="63500"/>
          </a:xfrm>
        </p:grpSpPr>
        <p:sp>
          <p:nvSpPr>
            <p:cNvPr id="6" name="AutoShape 3"/>
            <p:cNvSpPr>
              <a:spLocks noChangeArrowheads="1"/>
            </p:cNvSpPr>
            <p:nvPr/>
          </p:nvSpPr>
          <p:spPr bwMode="auto">
            <a:xfrm flipH="1">
              <a:off x="975360" y="920750"/>
              <a:ext cx="3872484" cy="63500"/>
            </a:xfrm>
            <a:prstGeom prst="roundRect">
              <a:avLst>
                <a:gd name="adj" fmla="val 16667"/>
              </a:avLst>
            </a:prstGeom>
            <a:gradFill rotWithShape="1">
              <a:gsLst>
                <a:gs pos="0">
                  <a:srgbClr val="0033CC">
                    <a:alpha val="98000"/>
                  </a:srgbClr>
                </a:gs>
                <a:gs pos="100000">
                  <a:srgbClr val="00185E">
                    <a:alpha val="0"/>
                  </a:srgbClr>
                </a:gs>
              </a:gsLst>
              <a:lin ang="0" scaled="1"/>
            </a:gradFill>
            <a:ln w="9525">
              <a:noFill/>
              <a:round/>
              <a:headEnd/>
              <a:tailEnd/>
            </a:ln>
          </p:spPr>
          <p:txBody>
            <a:bodyPr wrap="none" anchor="ctr"/>
            <a:lstStyle/>
            <a:p>
              <a:endParaRPr lang="en-US"/>
            </a:p>
          </p:txBody>
        </p:sp>
        <p:sp>
          <p:nvSpPr>
            <p:cNvPr id="7" name="AutoShape 3"/>
            <p:cNvSpPr>
              <a:spLocks noChangeArrowheads="1"/>
            </p:cNvSpPr>
            <p:nvPr/>
          </p:nvSpPr>
          <p:spPr bwMode="auto">
            <a:xfrm>
              <a:off x="4800600" y="920750"/>
              <a:ext cx="3872484" cy="63500"/>
            </a:xfrm>
            <a:prstGeom prst="roundRect">
              <a:avLst>
                <a:gd name="adj" fmla="val 16667"/>
              </a:avLst>
            </a:prstGeom>
            <a:gradFill rotWithShape="1">
              <a:gsLst>
                <a:gs pos="0">
                  <a:srgbClr val="0033CC">
                    <a:alpha val="98000"/>
                  </a:srgbClr>
                </a:gs>
                <a:gs pos="100000">
                  <a:srgbClr val="00185E">
                    <a:alpha val="0"/>
                  </a:srgbClr>
                </a:gs>
              </a:gsLst>
              <a:lin ang="0" scaled="1"/>
            </a:gradFill>
            <a:ln w="9525">
              <a:noFill/>
              <a:round/>
              <a:headEnd/>
              <a:tailEnd/>
            </a:ln>
          </p:spPr>
          <p:txBody>
            <a:bodyPr wrap="none" anchor="ctr"/>
            <a:lstStyle/>
            <a:p>
              <a:endParaRPr lang="en-US"/>
            </a:p>
          </p:txBody>
        </p:sp>
      </p:grpSp>
      <p:sp>
        <p:nvSpPr>
          <p:cNvPr id="4" name="Text Box 9">
            <a:extLst>
              <a:ext uri="{FF2B5EF4-FFF2-40B4-BE49-F238E27FC236}">
                <a16:creationId xmlns:a16="http://schemas.microsoft.com/office/drawing/2014/main" id="{C6E8DD45-F848-AD5B-0210-2FE8152E9B82}"/>
              </a:ext>
            </a:extLst>
          </p:cNvPr>
          <p:cNvSpPr txBox="1">
            <a:spLocks noChangeArrowheads="1"/>
          </p:cNvSpPr>
          <p:nvPr/>
        </p:nvSpPr>
        <p:spPr bwMode="auto">
          <a:xfrm>
            <a:off x="1206869" y="4863697"/>
            <a:ext cx="4898671" cy="400110"/>
          </a:xfrm>
          <a:prstGeom prst="rect">
            <a:avLst/>
          </a:prstGeom>
          <a:noFill/>
          <a:ln w="9525">
            <a:noFill/>
            <a:miter lim="800000"/>
            <a:headEnd/>
            <a:tailEn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defRPr/>
            </a:pPr>
            <a:r>
              <a:rPr lang="en-US" altLang="zh-CN" sz="2000" b="1" baseline="30000" dirty="0">
                <a:solidFill>
                  <a:srgbClr val="182B49"/>
                </a:solidFill>
                <a:latin typeface="Arial" pitchFamily="34" charset="0"/>
                <a:cs typeface="Arial" pitchFamily="34" charset="0"/>
              </a:rPr>
              <a:t>1 </a:t>
            </a:r>
            <a:r>
              <a:rPr lang="en-US" altLang="zh-CN" sz="2000" b="1" dirty="0">
                <a:solidFill>
                  <a:srgbClr val="182B49"/>
                </a:solidFill>
                <a:latin typeface="Arial" pitchFamily="34" charset="0"/>
                <a:cs typeface="Arial" pitchFamily="34" charset="0"/>
              </a:rPr>
              <a:t>Electrical and Computer Engineering </a:t>
            </a:r>
          </a:p>
        </p:txBody>
      </p:sp>
      <p:sp>
        <p:nvSpPr>
          <p:cNvPr id="8" name="灯片编号占位符 3">
            <a:extLst>
              <a:ext uri="{FF2B5EF4-FFF2-40B4-BE49-F238E27FC236}">
                <a16:creationId xmlns:a16="http://schemas.microsoft.com/office/drawing/2014/main" id="{FFF1800E-9A76-B2E1-4AD9-99A7C17821A0}"/>
              </a:ext>
            </a:extLst>
          </p:cNvPr>
          <p:cNvSpPr>
            <a:spLocks noGrp="1"/>
          </p:cNvSpPr>
          <p:nvPr>
            <p:ph type="sldNum" sz="quarter" idx="12"/>
          </p:nvPr>
        </p:nvSpPr>
        <p:spPr>
          <a:xfrm>
            <a:off x="11568608" y="6416675"/>
            <a:ext cx="547192" cy="324693"/>
          </a:xfrm>
        </p:spPr>
        <p:txBody>
          <a:bodyPr/>
          <a:lstStyle/>
          <a:p>
            <a:fld id="{BB86FE79-B0DA-433D-A67F-F5D6BFD13937}" type="slidenum">
              <a:rPr lang="en-US" smtClean="0"/>
              <a:pPr/>
              <a:t>1</a:t>
            </a:fld>
            <a:endParaRPr lang="en-US" dirty="0"/>
          </a:p>
        </p:txBody>
      </p:sp>
      <p:pic>
        <p:nvPicPr>
          <p:cNvPr id="1032" name="Picture 8" descr="UC San Diego">
            <a:extLst>
              <a:ext uri="{FF2B5EF4-FFF2-40B4-BE49-F238E27FC236}">
                <a16:creationId xmlns:a16="http://schemas.microsoft.com/office/drawing/2014/main" id="{A056375A-9378-66A9-A8DD-A8AF25DDF6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7404" y="5389997"/>
            <a:ext cx="3657600" cy="7315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9">
            <a:extLst>
              <a:ext uri="{FF2B5EF4-FFF2-40B4-BE49-F238E27FC236}">
                <a16:creationId xmlns:a16="http://schemas.microsoft.com/office/drawing/2014/main" id="{2ED17010-2C57-D2F5-12D0-C341779083DD}"/>
              </a:ext>
            </a:extLst>
          </p:cNvPr>
          <p:cNvSpPr txBox="1">
            <a:spLocks noChangeArrowheads="1"/>
          </p:cNvSpPr>
          <p:nvPr/>
        </p:nvSpPr>
        <p:spPr bwMode="auto">
          <a:xfrm>
            <a:off x="6262910" y="4863697"/>
            <a:ext cx="4898671" cy="400110"/>
          </a:xfrm>
          <a:prstGeom prst="rect">
            <a:avLst/>
          </a:prstGeom>
          <a:noFill/>
          <a:ln w="9525">
            <a:noFill/>
            <a:miter lim="800000"/>
            <a:headEnd/>
            <a:tailEn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defRPr/>
            </a:pPr>
            <a:r>
              <a:rPr lang="en-US" altLang="zh-CN" sz="2000" b="1" baseline="30000" dirty="0">
                <a:solidFill>
                  <a:schemeClr val="accent1">
                    <a:lumMod val="75000"/>
                  </a:schemeClr>
                </a:solidFill>
                <a:latin typeface="Arial" pitchFamily="34" charset="0"/>
                <a:cs typeface="Arial" pitchFamily="34" charset="0"/>
              </a:rPr>
              <a:t>2 </a:t>
            </a:r>
            <a:r>
              <a:rPr lang="en-US" altLang="zh-CN" sz="2000" b="1" dirty="0">
                <a:solidFill>
                  <a:schemeClr val="accent1">
                    <a:lumMod val="75000"/>
                  </a:schemeClr>
                </a:solidFill>
                <a:latin typeface="Arial" pitchFamily="34" charset="0"/>
                <a:cs typeface="Arial" pitchFamily="34" charset="0"/>
              </a:rPr>
              <a:t>Electrical and Computer Engineering</a:t>
            </a:r>
          </a:p>
        </p:txBody>
      </p:sp>
      <p:pic>
        <p:nvPicPr>
          <p:cNvPr id="10" name="Picture 9">
            <a:extLst>
              <a:ext uri="{FF2B5EF4-FFF2-40B4-BE49-F238E27FC236}">
                <a16:creationId xmlns:a16="http://schemas.microsoft.com/office/drawing/2014/main" id="{C3169845-6130-A5EF-1BBB-9AF310FBF283}"/>
              </a:ext>
            </a:extLst>
          </p:cNvPr>
          <p:cNvPicPr>
            <a:picLocks noChangeAspect="1"/>
          </p:cNvPicPr>
          <p:nvPr/>
        </p:nvPicPr>
        <p:blipFill>
          <a:blip r:embed="rId4"/>
          <a:stretch>
            <a:fillRect/>
          </a:stretch>
        </p:blipFill>
        <p:spPr>
          <a:xfrm>
            <a:off x="7155293" y="5389997"/>
            <a:ext cx="3113903" cy="950075"/>
          </a:xfrm>
          <a:prstGeom prst="rect">
            <a:avLst/>
          </a:prstGeom>
        </p:spPr>
      </p:pic>
    </p:spTree>
    <p:extLst>
      <p:ext uri="{BB962C8B-B14F-4D97-AF65-F5344CB8AC3E}">
        <p14:creationId xmlns:p14="http://schemas.microsoft.com/office/powerpoint/2010/main" val="866920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24ECC-829B-00D7-BDC3-9580BCB22A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A3BE5E-C2A7-01D9-CA34-D3B49BDC0C2F}"/>
              </a:ext>
            </a:extLst>
          </p:cNvPr>
          <p:cNvSpPr>
            <a:spLocks noGrp="1"/>
          </p:cNvSpPr>
          <p:nvPr>
            <p:ph type="title"/>
          </p:nvPr>
        </p:nvSpPr>
        <p:spPr/>
        <p:txBody>
          <a:bodyPr/>
          <a:lstStyle/>
          <a:p>
            <a:r>
              <a:rPr lang="en-US" dirty="0"/>
              <a:t>Sparse Array Design</a:t>
            </a:r>
          </a:p>
        </p:txBody>
      </p:sp>
      <p:sp>
        <p:nvSpPr>
          <p:cNvPr id="3" name="Slide Number Placeholder 2">
            <a:extLst>
              <a:ext uri="{FF2B5EF4-FFF2-40B4-BE49-F238E27FC236}">
                <a16:creationId xmlns:a16="http://schemas.microsoft.com/office/drawing/2014/main" id="{5E72C8C5-935F-53FE-6FFC-2C3693AB22CF}"/>
              </a:ext>
            </a:extLst>
          </p:cNvPr>
          <p:cNvSpPr>
            <a:spLocks noGrp="1"/>
          </p:cNvSpPr>
          <p:nvPr>
            <p:ph type="sldNum" sz="quarter" idx="12"/>
          </p:nvPr>
        </p:nvSpPr>
        <p:spPr/>
        <p:txBody>
          <a:bodyPr/>
          <a:lstStyle/>
          <a:p>
            <a:fld id="{9E617D81-C3C2-4942-A81E-0DE90F43241E}" type="slidenum">
              <a:rPr lang="en-US" smtClean="0"/>
              <a:pPr/>
              <a:t>10</a:t>
            </a:fld>
            <a:endParaRPr lang="en-US" dirty="0"/>
          </a:p>
        </p:txBody>
      </p:sp>
      <p:sp>
        <p:nvSpPr>
          <p:cNvPr id="4" name="Text Placeholder 3">
            <a:extLst>
              <a:ext uri="{FF2B5EF4-FFF2-40B4-BE49-F238E27FC236}">
                <a16:creationId xmlns:a16="http://schemas.microsoft.com/office/drawing/2014/main" id="{2C909FBF-491D-4C58-72E2-1B7C2EC2947A}"/>
              </a:ext>
            </a:extLst>
          </p:cNvPr>
          <p:cNvSpPr>
            <a:spLocks noGrp="1"/>
          </p:cNvSpPr>
          <p:nvPr>
            <p:ph type="body" sz="quarter" idx="13"/>
          </p:nvPr>
        </p:nvSpPr>
        <p:spPr>
          <a:xfrm>
            <a:off x="767155" y="4408171"/>
            <a:ext cx="10801453" cy="2051187"/>
          </a:xfrm>
        </p:spPr>
        <p:txBody>
          <a:bodyPr>
            <a:normAutofit/>
          </a:bodyPr>
          <a:lstStyle/>
          <a:p>
            <a:r>
              <a:rPr lang="en-US" dirty="0"/>
              <a:t>A sparse array can synthesize a large </a:t>
            </a:r>
            <a:r>
              <a:rPr lang="en-US" dirty="0">
                <a:solidFill>
                  <a:schemeClr val="accent6"/>
                </a:solidFill>
              </a:rPr>
              <a:t>“virtual array”.</a:t>
            </a:r>
            <a:endParaRPr lang="en-US" dirty="0"/>
          </a:p>
          <a:p>
            <a:r>
              <a:rPr lang="en-US" dirty="0"/>
              <a:t>Types of virtual array: </a:t>
            </a:r>
          </a:p>
          <a:p>
            <a:pPr lvl="1"/>
            <a:r>
              <a:rPr lang="en-US" dirty="0"/>
              <a:t>Sum Co-array, Difference Co-array, Difference Co-array of Sum Co-array.</a:t>
            </a:r>
          </a:p>
          <a:p>
            <a:r>
              <a:rPr lang="en-US" dirty="0"/>
              <a:t>We explore the design of a sparse “array of phased-arrays”. </a:t>
            </a:r>
          </a:p>
        </p:txBody>
      </p:sp>
      <p:sp>
        <p:nvSpPr>
          <p:cNvPr id="13" name="TextBox 12">
            <a:extLst>
              <a:ext uri="{FF2B5EF4-FFF2-40B4-BE49-F238E27FC236}">
                <a16:creationId xmlns:a16="http://schemas.microsoft.com/office/drawing/2014/main" id="{518737B4-C398-6713-401A-445D47432907}"/>
              </a:ext>
            </a:extLst>
          </p:cNvPr>
          <p:cNvSpPr txBox="1"/>
          <p:nvPr/>
        </p:nvSpPr>
        <p:spPr>
          <a:xfrm>
            <a:off x="1591091" y="3686095"/>
            <a:ext cx="2970417" cy="461665"/>
          </a:xfrm>
          <a:prstGeom prst="rect">
            <a:avLst/>
          </a:prstGeom>
          <a:noFill/>
        </p:spPr>
        <p:txBody>
          <a:bodyPr wrap="square">
            <a:spAutoFit/>
          </a:bodyPr>
          <a:lstStyle/>
          <a:p>
            <a:r>
              <a:rPr lang="en-US" sz="2400" dirty="0"/>
              <a:t>Fully-populated array </a:t>
            </a:r>
          </a:p>
        </p:txBody>
      </p:sp>
      <p:sp>
        <p:nvSpPr>
          <p:cNvPr id="15" name="TextBox 14">
            <a:extLst>
              <a:ext uri="{FF2B5EF4-FFF2-40B4-BE49-F238E27FC236}">
                <a16:creationId xmlns:a16="http://schemas.microsoft.com/office/drawing/2014/main" id="{4A384F97-0648-754E-B874-714FE1C23E84}"/>
              </a:ext>
            </a:extLst>
          </p:cNvPr>
          <p:cNvSpPr txBox="1"/>
          <p:nvPr/>
        </p:nvSpPr>
        <p:spPr>
          <a:xfrm>
            <a:off x="7521005" y="3686095"/>
            <a:ext cx="1821667" cy="461665"/>
          </a:xfrm>
          <a:prstGeom prst="rect">
            <a:avLst/>
          </a:prstGeom>
          <a:noFill/>
        </p:spPr>
        <p:txBody>
          <a:bodyPr wrap="square">
            <a:spAutoFit/>
          </a:bodyPr>
          <a:lstStyle/>
          <a:p>
            <a:r>
              <a:rPr lang="en-US" sz="2400" dirty="0"/>
              <a:t>Sparse array </a:t>
            </a:r>
          </a:p>
        </p:txBody>
      </p:sp>
      <p:pic>
        <p:nvPicPr>
          <p:cNvPr id="11" name="Picture 10">
            <a:extLst>
              <a:ext uri="{FF2B5EF4-FFF2-40B4-BE49-F238E27FC236}">
                <a16:creationId xmlns:a16="http://schemas.microsoft.com/office/drawing/2014/main" id="{40FD8D98-949A-A62A-3F6D-D0B90A4F2F76}"/>
              </a:ext>
            </a:extLst>
          </p:cNvPr>
          <p:cNvPicPr>
            <a:picLocks noChangeAspect="1"/>
          </p:cNvPicPr>
          <p:nvPr/>
        </p:nvPicPr>
        <p:blipFill>
          <a:blip r:embed="rId3"/>
          <a:stretch>
            <a:fillRect/>
          </a:stretch>
        </p:blipFill>
        <p:spPr>
          <a:xfrm>
            <a:off x="6125004" y="2775755"/>
            <a:ext cx="793751" cy="745483"/>
          </a:xfrm>
          <a:prstGeom prst="rect">
            <a:avLst/>
          </a:prstGeom>
        </p:spPr>
      </p:pic>
      <p:pic>
        <p:nvPicPr>
          <p:cNvPr id="14" name="Picture 13">
            <a:extLst>
              <a:ext uri="{FF2B5EF4-FFF2-40B4-BE49-F238E27FC236}">
                <a16:creationId xmlns:a16="http://schemas.microsoft.com/office/drawing/2014/main" id="{78F8FF61-80D4-87A5-7F4F-E6E917F70C82}"/>
              </a:ext>
            </a:extLst>
          </p:cNvPr>
          <p:cNvPicPr>
            <a:picLocks noChangeAspect="1"/>
          </p:cNvPicPr>
          <p:nvPr/>
        </p:nvPicPr>
        <p:blipFill>
          <a:blip r:embed="rId3"/>
          <a:stretch>
            <a:fillRect/>
          </a:stretch>
        </p:blipFill>
        <p:spPr>
          <a:xfrm>
            <a:off x="7521005" y="2770492"/>
            <a:ext cx="793751" cy="745483"/>
          </a:xfrm>
          <a:prstGeom prst="rect">
            <a:avLst/>
          </a:prstGeom>
        </p:spPr>
      </p:pic>
      <p:pic>
        <p:nvPicPr>
          <p:cNvPr id="16" name="Picture 15">
            <a:extLst>
              <a:ext uri="{FF2B5EF4-FFF2-40B4-BE49-F238E27FC236}">
                <a16:creationId xmlns:a16="http://schemas.microsoft.com/office/drawing/2014/main" id="{BF70FFAC-A52F-23F4-C219-763E94CCC9F3}"/>
              </a:ext>
            </a:extLst>
          </p:cNvPr>
          <p:cNvPicPr>
            <a:picLocks noChangeAspect="1"/>
          </p:cNvPicPr>
          <p:nvPr/>
        </p:nvPicPr>
        <p:blipFill>
          <a:blip r:embed="rId3"/>
          <a:stretch>
            <a:fillRect/>
          </a:stretch>
        </p:blipFill>
        <p:spPr>
          <a:xfrm>
            <a:off x="9701665" y="2757807"/>
            <a:ext cx="793751" cy="745483"/>
          </a:xfrm>
          <a:prstGeom prst="rect">
            <a:avLst/>
          </a:prstGeom>
        </p:spPr>
      </p:pic>
      <p:pic>
        <p:nvPicPr>
          <p:cNvPr id="17" name="Picture 16">
            <a:extLst>
              <a:ext uri="{FF2B5EF4-FFF2-40B4-BE49-F238E27FC236}">
                <a16:creationId xmlns:a16="http://schemas.microsoft.com/office/drawing/2014/main" id="{4E0D85B4-BB3F-E0E3-D1D1-F10263D9E055}"/>
              </a:ext>
            </a:extLst>
          </p:cNvPr>
          <p:cNvPicPr>
            <a:picLocks noChangeAspect="1"/>
          </p:cNvPicPr>
          <p:nvPr/>
        </p:nvPicPr>
        <p:blipFill>
          <a:blip r:embed="rId3"/>
          <a:stretch>
            <a:fillRect/>
          </a:stretch>
        </p:blipFill>
        <p:spPr>
          <a:xfrm>
            <a:off x="2910224" y="1839688"/>
            <a:ext cx="793751" cy="745483"/>
          </a:xfrm>
          <a:prstGeom prst="rect">
            <a:avLst/>
          </a:prstGeom>
        </p:spPr>
      </p:pic>
      <p:pic>
        <p:nvPicPr>
          <p:cNvPr id="18" name="Picture 17">
            <a:extLst>
              <a:ext uri="{FF2B5EF4-FFF2-40B4-BE49-F238E27FC236}">
                <a16:creationId xmlns:a16="http://schemas.microsoft.com/office/drawing/2014/main" id="{A1F793C5-D349-7A7D-6737-B2D7B12A479F}"/>
              </a:ext>
            </a:extLst>
          </p:cNvPr>
          <p:cNvPicPr>
            <a:picLocks noChangeAspect="1"/>
          </p:cNvPicPr>
          <p:nvPr/>
        </p:nvPicPr>
        <p:blipFill>
          <a:blip r:embed="rId3"/>
          <a:stretch>
            <a:fillRect/>
          </a:stretch>
        </p:blipFill>
        <p:spPr>
          <a:xfrm>
            <a:off x="2146795" y="1838490"/>
            <a:ext cx="793751" cy="745483"/>
          </a:xfrm>
          <a:prstGeom prst="rect">
            <a:avLst/>
          </a:prstGeom>
        </p:spPr>
      </p:pic>
      <p:pic>
        <p:nvPicPr>
          <p:cNvPr id="8" name="Picture 7">
            <a:extLst>
              <a:ext uri="{FF2B5EF4-FFF2-40B4-BE49-F238E27FC236}">
                <a16:creationId xmlns:a16="http://schemas.microsoft.com/office/drawing/2014/main" id="{BB9822C4-9358-1315-8200-7C32E3149919}"/>
              </a:ext>
            </a:extLst>
          </p:cNvPr>
          <p:cNvPicPr>
            <a:picLocks noChangeAspect="1"/>
          </p:cNvPicPr>
          <p:nvPr/>
        </p:nvPicPr>
        <p:blipFill>
          <a:blip r:embed="rId3"/>
          <a:stretch>
            <a:fillRect/>
          </a:stretch>
        </p:blipFill>
        <p:spPr>
          <a:xfrm>
            <a:off x="2151330" y="2562962"/>
            <a:ext cx="793751" cy="745483"/>
          </a:xfrm>
          <a:prstGeom prst="rect">
            <a:avLst/>
          </a:prstGeom>
        </p:spPr>
      </p:pic>
      <p:pic>
        <p:nvPicPr>
          <p:cNvPr id="9" name="Picture 8">
            <a:extLst>
              <a:ext uri="{FF2B5EF4-FFF2-40B4-BE49-F238E27FC236}">
                <a16:creationId xmlns:a16="http://schemas.microsoft.com/office/drawing/2014/main" id="{8E0E2B13-115F-0E01-996E-DD5D66A69C22}"/>
              </a:ext>
            </a:extLst>
          </p:cNvPr>
          <p:cNvPicPr>
            <a:picLocks noChangeAspect="1"/>
          </p:cNvPicPr>
          <p:nvPr/>
        </p:nvPicPr>
        <p:blipFill>
          <a:blip r:embed="rId3"/>
          <a:stretch>
            <a:fillRect/>
          </a:stretch>
        </p:blipFill>
        <p:spPr>
          <a:xfrm>
            <a:off x="2909049" y="2561764"/>
            <a:ext cx="793751" cy="745483"/>
          </a:xfrm>
          <a:prstGeom prst="rect">
            <a:avLst/>
          </a:prstGeom>
        </p:spPr>
      </p:pic>
      <p:pic>
        <p:nvPicPr>
          <p:cNvPr id="19" name="Picture 18">
            <a:extLst>
              <a:ext uri="{FF2B5EF4-FFF2-40B4-BE49-F238E27FC236}">
                <a16:creationId xmlns:a16="http://schemas.microsoft.com/office/drawing/2014/main" id="{C5447DD4-4B5A-8409-F06C-B7B81DC845A5}"/>
              </a:ext>
            </a:extLst>
          </p:cNvPr>
          <p:cNvPicPr>
            <a:picLocks noChangeAspect="1"/>
          </p:cNvPicPr>
          <p:nvPr/>
        </p:nvPicPr>
        <p:blipFill>
          <a:blip r:embed="rId3"/>
          <a:stretch>
            <a:fillRect/>
          </a:stretch>
        </p:blipFill>
        <p:spPr>
          <a:xfrm>
            <a:off x="9701664" y="1381298"/>
            <a:ext cx="793751" cy="745483"/>
          </a:xfrm>
          <a:prstGeom prst="rect">
            <a:avLst/>
          </a:prstGeom>
        </p:spPr>
      </p:pic>
    </p:spTree>
    <p:extLst>
      <p:ext uri="{BB962C8B-B14F-4D97-AF65-F5344CB8AC3E}">
        <p14:creationId xmlns:p14="http://schemas.microsoft.com/office/powerpoint/2010/main" val="3803275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2AFC4-5B19-E80F-F173-66D1DC4232FD}"/>
              </a:ext>
            </a:extLst>
          </p:cNvPr>
          <p:cNvSpPr>
            <a:spLocks noGrp="1"/>
          </p:cNvSpPr>
          <p:nvPr>
            <p:ph type="title"/>
          </p:nvPr>
        </p:nvSpPr>
        <p:spPr/>
        <p:txBody>
          <a:bodyPr/>
          <a:lstStyle/>
          <a:p>
            <a:r>
              <a:rPr lang="en-US" dirty="0"/>
              <a:t>The Sum Co-Array (SCA)</a:t>
            </a:r>
          </a:p>
        </p:txBody>
      </p:sp>
      <p:sp>
        <p:nvSpPr>
          <p:cNvPr id="3" name="Slide Number Placeholder 2">
            <a:extLst>
              <a:ext uri="{FF2B5EF4-FFF2-40B4-BE49-F238E27FC236}">
                <a16:creationId xmlns:a16="http://schemas.microsoft.com/office/drawing/2014/main" id="{9652C478-CB32-74AF-9486-4FB48BF2B558}"/>
              </a:ext>
            </a:extLst>
          </p:cNvPr>
          <p:cNvSpPr>
            <a:spLocks noGrp="1"/>
          </p:cNvSpPr>
          <p:nvPr>
            <p:ph type="sldNum" sz="quarter" idx="12"/>
          </p:nvPr>
        </p:nvSpPr>
        <p:spPr/>
        <p:txBody>
          <a:bodyPr/>
          <a:lstStyle/>
          <a:p>
            <a:fld id="{9E617D81-C3C2-4942-A81E-0DE90F43241E}" type="slidenum">
              <a:rPr lang="en-US" smtClean="0"/>
              <a:pPr/>
              <a:t>11</a:t>
            </a:fld>
            <a:endParaRPr lang="en-US" dirty="0"/>
          </a:p>
        </p:txBody>
      </p:sp>
      <p:sp>
        <p:nvSpPr>
          <p:cNvPr id="4" name="Text Placeholder 3">
            <a:extLst>
              <a:ext uri="{FF2B5EF4-FFF2-40B4-BE49-F238E27FC236}">
                <a16:creationId xmlns:a16="http://schemas.microsoft.com/office/drawing/2014/main" id="{00643BB2-5782-E67B-EB2C-3B8E37B650B1}"/>
              </a:ext>
            </a:extLst>
          </p:cNvPr>
          <p:cNvSpPr>
            <a:spLocks noGrp="1"/>
          </p:cNvSpPr>
          <p:nvPr>
            <p:ph type="body" sz="quarter" idx="13"/>
          </p:nvPr>
        </p:nvSpPr>
        <p:spPr>
          <a:xfrm>
            <a:off x="627185" y="1406768"/>
            <a:ext cx="5891601" cy="2611385"/>
          </a:xfrm>
        </p:spPr>
        <p:txBody>
          <a:bodyPr/>
          <a:lstStyle/>
          <a:p>
            <a:r>
              <a:rPr lang="en-US" dirty="0"/>
              <a:t>Employed in </a:t>
            </a:r>
            <a:r>
              <a:rPr lang="en-US" i="1" dirty="0"/>
              <a:t>active radar sensing</a:t>
            </a:r>
            <a:r>
              <a:rPr lang="en-US" dirty="0"/>
              <a:t>. </a:t>
            </a:r>
          </a:p>
          <a:p>
            <a:r>
              <a:rPr lang="en-US" dirty="0">
                <a:solidFill>
                  <a:srgbClr val="0D0D0D"/>
                </a:solidFill>
              </a:rPr>
              <a:t>Represents the </a:t>
            </a:r>
            <a:r>
              <a:rPr lang="en-US" i="1" dirty="0">
                <a:solidFill>
                  <a:schemeClr val="accent1"/>
                </a:solidFill>
              </a:rPr>
              <a:t>sum</a:t>
            </a:r>
            <a:r>
              <a:rPr lang="en-US" dirty="0">
                <a:solidFill>
                  <a:schemeClr val="accent1"/>
                </a:solidFill>
              </a:rPr>
              <a:t> of the spatial locations </a:t>
            </a:r>
            <a:r>
              <a:rPr lang="en-US" dirty="0">
                <a:solidFill>
                  <a:srgbClr val="0D0D0D"/>
                </a:solidFill>
              </a:rPr>
              <a:t>of pairs of Tx-Rx elements in a physical sensor array.</a:t>
            </a:r>
            <a:endParaRPr lang="en-US" dirty="0"/>
          </a:p>
        </p:txBody>
      </p:sp>
      <p:pic>
        <p:nvPicPr>
          <p:cNvPr id="6" name="Picture 5">
            <a:extLst>
              <a:ext uri="{FF2B5EF4-FFF2-40B4-BE49-F238E27FC236}">
                <a16:creationId xmlns:a16="http://schemas.microsoft.com/office/drawing/2014/main" id="{01B8C3D1-FB81-CF74-0264-9599D13F8E79}"/>
              </a:ext>
            </a:extLst>
          </p:cNvPr>
          <p:cNvPicPr>
            <a:picLocks noChangeAspect="1"/>
          </p:cNvPicPr>
          <p:nvPr/>
        </p:nvPicPr>
        <p:blipFill>
          <a:blip r:embed="rId3"/>
          <a:stretch>
            <a:fillRect/>
          </a:stretch>
        </p:blipFill>
        <p:spPr>
          <a:xfrm>
            <a:off x="1408477" y="4370151"/>
            <a:ext cx="4168895" cy="1327995"/>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1169CD1-23BE-FAD9-D5BE-F1EAACD7F226}"/>
                  </a:ext>
                </a:extLst>
              </p:cNvPr>
              <p:cNvSpPr txBox="1"/>
              <p:nvPr/>
            </p:nvSpPr>
            <p:spPr>
              <a:xfrm>
                <a:off x="2044302" y="5585678"/>
                <a:ext cx="3059798"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𝑑</m:t>
                          </m:r>
                        </m:e>
                        <m:sub>
                          <m:r>
                            <a:rPr lang="en-US" sz="2400" b="0" i="1" smtClean="0">
                              <a:latin typeface="Cambria Math" panose="02040503050406030204" pitchFamily="18" charset="0"/>
                            </a:rPr>
                            <m:t>𝑅𝑥</m:t>
                          </m:r>
                        </m:sub>
                      </m:sSub>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2</m:t>
                          </m:r>
                          <m:r>
                            <a:rPr lang="en-US" sz="2400" b="0" i="1" smtClean="0">
                              <a:latin typeface="Cambria Math" panose="02040503050406030204" pitchFamily="18" charset="0"/>
                            </a:rPr>
                            <m:t>𝑁</m:t>
                          </m:r>
                          <m:r>
                            <a:rPr lang="en-US" sz="2400" b="0" i="1" smtClean="0">
                              <a:latin typeface="Cambria Math" panose="02040503050406030204" pitchFamily="18" charset="0"/>
                            </a:rPr>
                            <m:t>−1</m:t>
                          </m:r>
                        </m:e>
                      </m:d>
                      <m:r>
                        <a:rPr lang="en-US" sz="2400" b="0" i="1" smtClean="0">
                          <a:latin typeface="Cambria Math" panose="02040503050406030204" pitchFamily="18" charset="0"/>
                        </a:rPr>
                        <m:t>𝑑</m:t>
                      </m:r>
                    </m:oMath>
                  </m:oMathPara>
                </a14:m>
                <a:endParaRPr lang="en-US" sz="2400" b="0" dirty="0"/>
              </a:p>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𝑑</m:t>
                          </m:r>
                        </m:e>
                        <m:sub>
                          <m:r>
                            <a:rPr lang="en-US" sz="2400" b="0" i="1" smtClean="0">
                              <a:latin typeface="Cambria Math" panose="02040503050406030204" pitchFamily="18" charset="0"/>
                            </a:rPr>
                            <m:t>𝑇𝑥</m:t>
                          </m:r>
                        </m:sub>
                      </m:sSub>
                      <m:r>
                        <a:rPr lang="en-US" sz="2400" b="0" i="1" smtClean="0">
                          <a:latin typeface="Cambria Math" panose="02040503050406030204" pitchFamily="18" charset="0"/>
                        </a:rPr>
                        <m:t>=</m:t>
                      </m:r>
                      <m:r>
                        <a:rPr lang="en-US" sz="2400" b="0" i="1" smtClean="0">
                          <a:latin typeface="Cambria Math" panose="02040503050406030204" pitchFamily="18" charset="0"/>
                        </a:rPr>
                        <m:t>𝐾</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 </m:t>
                          </m:r>
                          <m:r>
                            <a:rPr lang="en-US" sz="2400" b="0" i="1" smtClean="0">
                              <a:latin typeface="Cambria Math" panose="02040503050406030204" pitchFamily="18" charset="0"/>
                            </a:rPr>
                            <m:t>𝑑</m:t>
                          </m:r>
                        </m:e>
                        <m:sub>
                          <m:r>
                            <a:rPr lang="en-US" sz="2400" b="0" i="1" smtClean="0">
                              <a:latin typeface="Cambria Math" panose="02040503050406030204" pitchFamily="18" charset="0"/>
                            </a:rPr>
                            <m:t>𝑅𝑥</m:t>
                          </m:r>
                        </m:sub>
                      </m:sSub>
                    </m:oMath>
                  </m:oMathPara>
                </a14:m>
                <a:endParaRPr lang="en-US" sz="2400" dirty="0"/>
              </a:p>
            </p:txBody>
          </p:sp>
        </mc:Choice>
        <mc:Fallback xmlns="">
          <p:sp>
            <p:nvSpPr>
              <p:cNvPr id="7" name="TextBox 6">
                <a:extLst>
                  <a:ext uri="{FF2B5EF4-FFF2-40B4-BE49-F238E27FC236}">
                    <a16:creationId xmlns:a16="http://schemas.microsoft.com/office/drawing/2014/main" id="{01169CD1-23BE-FAD9-D5BE-F1EAACD7F226}"/>
                  </a:ext>
                </a:extLst>
              </p:cNvPr>
              <p:cNvSpPr txBox="1">
                <a:spLocks noRot="1" noChangeAspect="1" noMove="1" noResize="1" noEditPoints="1" noAdjustHandles="1" noChangeArrowheads="1" noChangeShapeType="1" noTextEdit="1"/>
              </p:cNvSpPr>
              <p:nvPr/>
            </p:nvSpPr>
            <p:spPr>
              <a:xfrm>
                <a:off x="2044302" y="5585678"/>
                <a:ext cx="3059798" cy="830997"/>
              </a:xfrm>
              <a:prstGeom prst="rect">
                <a:avLst/>
              </a:prstGeom>
              <a:blipFill>
                <a:blip r:embed="rId4"/>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A554D960-1FA1-165F-0DF0-466E0EDEA511}"/>
              </a:ext>
            </a:extLst>
          </p:cNvPr>
          <p:cNvSpPr txBox="1"/>
          <p:nvPr/>
        </p:nvSpPr>
        <p:spPr>
          <a:xfrm>
            <a:off x="1243785" y="4006632"/>
            <a:ext cx="4703444" cy="461665"/>
          </a:xfrm>
          <a:prstGeom prst="rect">
            <a:avLst/>
          </a:prstGeom>
          <a:noFill/>
        </p:spPr>
        <p:txBody>
          <a:bodyPr wrap="square">
            <a:spAutoFit/>
          </a:bodyPr>
          <a:lstStyle/>
          <a:p>
            <a:r>
              <a:rPr lang="en-US" sz="2400" b="1" dirty="0">
                <a:solidFill>
                  <a:schemeClr val="accent2"/>
                </a:solidFill>
              </a:rPr>
              <a:t>Linearly-Spaced Array of Subarrays</a:t>
            </a:r>
          </a:p>
        </p:txBody>
      </p:sp>
      <p:pic>
        <p:nvPicPr>
          <p:cNvPr id="14" name="Picture 13">
            <a:extLst>
              <a:ext uri="{FF2B5EF4-FFF2-40B4-BE49-F238E27FC236}">
                <a16:creationId xmlns:a16="http://schemas.microsoft.com/office/drawing/2014/main" id="{54093CE4-16D6-B604-DD00-BED564E7DB03}"/>
              </a:ext>
            </a:extLst>
          </p:cNvPr>
          <p:cNvPicPr>
            <a:picLocks noChangeAspect="1"/>
          </p:cNvPicPr>
          <p:nvPr/>
        </p:nvPicPr>
        <p:blipFill>
          <a:blip r:embed="rId5"/>
          <a:stretch>
            <a:fillRect/>
          </a:stretch>
        </p:blipFill>
        <p:spPr>
          <a:xfrm>
            <a:off x="6910474" y="1371219"/>
            <a:ext cx="3895571" cy="2545958"/>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7DD6E08-1941-0BD1-04EF-6589597B7960}"/>
                  </a:ext>
                </a:extLst>
              </p:cNvPr>
              <p:cNvSpPr txBox="1"/>
              <p:nvPr/>
            </p:nvSpPr>
            <p:spPr>
              <a:xfrm>
                <a:off x="9860331" y="5775346"/>
                <a:ext cx="1229032" cy="400110"/>
              </a:xfrm>
              <a:prstGeom prst="rect">
                <a:avLst/>
              </a:prstGeom>
              <a:noFill/>
            </p:spPr>
            <p:txBody>
              <a:bodyPr wrap="square">
                <a:spAutoFit/>
              </a:bodyPr>
              <a:lstStyle/>
              <a:p>
                <a14:m>
                  <m:oMath xmlns:m="http://schemas.openxmlformats.org/officeDocument/2006/math">
                    <m:r>
                      <a:rPr lang="en-US" altLang="zh-CN" sz="2000" b="0" i="0" smtClean="0">
                        <a:latin typeface="Cambria Math" panose="02040503050406030204" pitchFamily="18" charset="0"/>
                      </a:rPr>
                      <m:t>3.0</m:t>
                    </m:r>
                    <m:r>
                      <a:rPr lang="en-US" altLang="zh-CN" sz="2000" b="0" i="1" smtClean="0">
                        <a:latin typeface="Cambria Math" panose="02040503050406030204" pitchFamily="18" charset="0"/>
                      </a:rPr>
                      <m:t>°</m:t>
                    </m:r>
                  </m:oMath>
                </a14:m>
                <a:r>
                  <a:rPr lang="en-US" altLang="zh-CN" sz="2000" dirty="0"/>
                  <a:t> exp. </a:t>
                </a:r>
                <a:endParaRPr lang="en-US" sz="2000" dirty="0"/>
              </a:p>
            </p:txBody>
          </p:sp>
        </mc:Choice>
        <mc:Fallback xmlns="">
          <p:sp>
            <p:nvSpPr>
              <p:cNvPr id="18" name="TextBox 17">
                <a:extLst>
                  <a:ext uri="{FF2B5EF4-FFF2-40B4-BE49-F238E27FC236}">
                    <a16:creationId xmlns:a16="http://schemas.microsoft.com/office/drawing/2014/main" id="{F7DD6E08-1941-0BD1-04EF-6589597B7960}"/>
                  </a:ext>
                </a:extLst>
              </p:cNvPr>
              <p:cNvSpPr txBox="1">
                <a:spLocks noRot="1" noChangeAspect="1" noMove="1" noResize="1" noEditPoints="1" noAdjustHandles="1" noChangeArrowheads="1" noChangeShapeType="1" noTextEdit="1"/>
              </p:cNvSpPr>
              <p:nvPr/>
            </p:nvSpPr>
            <p:spPr>
              <a:xfrm>
                <a:off x="9860331" y="5775346"/>
                <a:ext cx="1229032" cy="400110"/>
              </a:xfrm>
              <a:prstGeom prst="rect">
                <a:avLst/>
              </a:prstGeom>
              <a:blipFill>
                <a:blip r:embed="rId6"/>
                <a:stretch>
                  <a:fillRect t="-7576"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166F5F7-B30D-832C-B9EC-9264DB48D446}"/>
                  </a:ext>
                </a:extLst>
              </p:cNvPr>
              <p:cNvSpPr txBox="1"/>
              <p:nvPr/>
            </p:nvSpPr>
            <p:spPr>
              <a:xfrm>
                <a:off x="9860331" y="5326535"/>
                <a:ext cx="1543665" cy="400110"/>
              </a:xfrm>
              <a:prstGeom prst="rect">
                <a:avLst/>
              </a:prstGeom>
              <a:noFill/>
            </p:spPr>
            <p:txBody>
              <a:bodyPr wrap="square">
                <a:spAutoFit/>
              </a:bodyPr>
              <a:lstStyle/>
              <a:p>
                <a14:m>
                  <m:oMath xmlns:m="http://schemas.openxmlformats.org/officeDocument/2006/math">
                    <m:r>
                      <a:rPr lang="en-US" altLang="zh-CN" sz="2000" b="0" i="0" smtClean="0">
                        <a:latin typeface="Cambria Math" panose="02040503050406030204" pitchFamily="18" charset="0"/>
                      </a:rPr>
                      <m:t>2.25</m:t>
                    </m:r>
                    <m:r>
                      <a:rPr lang="en-US" altLang="zh-CN" sz="2000" i="1">
                        <a:latin typeface="Cambria Math" panose="02040503050406030204" pitchFamily="18" charset="0"/>
                      </a:rPr>
                      <m:t>°</m:t>
                    </m:r>
                  </m:oMath>
                </a14:m>
                <a:r>
                  <a:rPr lang="en-US" altLang="zh-CN" sz="2000" dirty="0"/>
                  <a:t> theory</a:t>
                </a:r>
                <a:endParaRPr lang="en-US" sz="2000" dirty="0"/>
              </a:p>
            </p:txBody>
          </p:sp>
        </mc:Choice>
        <mc:Fallback xmlns="">
          <p:sp>
            <p:nvSpPr>
              <p:cNvPr id="20" name="TextBox 19">
                <a:extLst>
                  <a:ext uri="{FF2B5EF4-FFF2-40B4-BE49-F238E27FC236}">
                    <a16:creationId xmlns:a16="http://schemas.microsoft.com/office/drawing/2014/main" id="{5166F5F7-B30D-832C-B9EC-9264DB48D446}"/>
                  </a:ext>
                </a:extLst>
              </p:cNvPr>
              <p:cNvSpPr txBox="1">
                <a:spLocks noRot="1" noChangeAspect="1" noMove="1" noResize="1" noEditPoints="1" noAdjustHandles="1" noChangeArrowheads="1" noChangeShapeType="1" noTextEdit="1"/>
              </p:cNvSpPr>
              <p:nvPr/>
            </p:nvSpPr>
            <p:spPr>
              <a:xfrm>
                <a:off x="9860331" y="5326535"/>
                <a:ext cx="1543665" cy="400110"/>
              </a:xfrm>
              <a:prstGeom prst="rect">
                <a:avLst/>
              </a:prstGeom>
              <a:blipFill>
                <a:blip r:embed="rId7"/>
                <a:stretch>
                  <a:fillRect t="-9231" r="-1186" b="-27692"/>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BD3CBDBF-083B-A3F4-C422-13CAF86B3A78}"/>
              </a:ext>
            </a:extLst>
          </p:cNvPr>
          <p:cNvPicPr>
            <a:picLocks noChangeAspect="1"/>
          </p:cNvPicPr>
          <p:nvPr/>
        </p:nvPicPr>
        <p:blipFill>
          <a:blip r:embed="rId8"/>
          <a:stretch>
            <a:fillRect/>
          </a:stretch>
        </p:blipFill>
        <p:spPr>
          <a:xfrm>
            <a:off x="6405771" y="4167621"/>
            <a:ext cx="3107245" cy="2249054"/>
          </a:xfrm>
          <a:prstGeom prst="rect">
            <a:avLst/>
          </a:prstGeom>
        </p:spPr>
      </p:pic>
      <p:sp>
        <p:nvSpPr>
          <p:cNvPr id="5" name="TextBox 4">
            <a:extLst>
              <a:ext uri="{FF2B5EF4-FFF2-40B4-BE49-F238E27FC236}">
                <a16:creationId xmlns:a16="http://schemas.microsoft.com/office/drawing/2014/main" id="{21AB9E01-D389-29CC-B812-15BFFD9CBCF8}"/>
              </a:ext>
            </a:extLst>
          </p:cNvPr>
          <p:cNvSpPr txBox="1"/>
          <p:nvPr/>
        </p:nvSpPr>
        <p:spPr>
          <a:xfrm>
            <a:off x="9601702" y="4446625"/>
            <a:ext cx="2301095" cy="707886"/>
          </a:xfrm>
          <a:prstGeom prst="rect">
            <a:avLst/>
          </a:prstGeom>
          <a:noFill/>
        </p:spPr>
        <p:txBody>
          <a:bodyPr wrap="square">
            <a:spAutoFit/>
          </a:bodyPr>
          <a:lstStyle/>
          <a:p>
            <a:r>
              <a:rPr lang="en-US" sz="2000" dirty="0"/>
              <a:t>2T-2R horizontal Virtual elements: 44</a:t>
            </a:r>
          </a:p>
        </p:txBody>
      </p:sp>
      <p:sp>
        <p:nvSpPr>
          <p:cNvPr id="9" name="TextBox 8">
            <a:extLst>
              <a:ext uri="{FF2B5EF4-FFF2-40B4-BE49-F238E27FC236}">
                <a16:creationId xmlns:a16="http://schemas.microsoft.com/office/drawing/2014/main" id="{1EBEE0B8-3DE6-D520-B0EA-4E1D93351CAD}"/>
              </a:ext>
            </a:extLst>
          </p:cNvPr>
          <p:cNvSpPr txBox="1"/>
          <p:nvPr/>
        </p:nvSpPr>
        <p:spPr>
          <a:xfrm>
            <a:off x="793540" y="3544967"/>
            <a:ext cx="4181241" cy="461665"/>
          </a:xfrm>
          <a:prstGeom prst="rect">
            <a:avLst/>
          </a:prstGeom>
          <a:noFill/>
        </p:spPr>
        <p:txBody>
          <a:bodyPr wrap="square">
            <a:spAutoFit/>
          </a:bodyPr>
          <a:lstStyle/>
          <a:p>
            <a:r>
              <a:rPr lang="en-US" sz="2400" b="1" dirty="0">
                <a:solidFill>
                  <a:schemeClr val="accent2"/>
                </a:solidFill>
              </a:rPr>
              <a:t>Proposed </a:t>
            </a:r>
            <a:r>
              <a:rPr lang="en-US" altLang="zh-CN" sz="2400" b="1" dirty="0">
                <a:solidFill>
                  <a:schemeClr val="accent2"/>
                </a:solidFill>
              </a:rPr>
              <a:t>SCA</a:t>
            </a:r>
            <a:r>
              <a:rPr lang="en-US" sz="2400" b="1" dirty="0">
                <a:solidFill>
                  <a:schemeClr val="accent2"/>
                </a:solidFill>
              </a:rPr>
              <a:t> structure:</a:t>
            </a:r>
            <a:endParaRPr lang="en-US" sz="2400" dirty="0"/>
          </a:p>
        </p:txBody>
      </p:sp>
    </p:spTree>
    <p:extLst>
      <p:ext uri="{BB962C8B-B14F-4D97-AF65-F5344CB8AC3E}">
        <p14:creationId xmlns:p14="http://schemas.microsoft.com/office/powerpoint/2010/main" val="2234810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33A87-DB24-445C-3F3A-4FF2159D90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550B25-9C38-BE80-6DE2-99CF20D455B3}"/>
              </a:ext>
            </a:extLst>
          </p:cNvPr>
          <p:cNvSpPr>
            <a:spLocks noGrp="1"/>
          </p:cNvSpPr>
          <p:nvPr>
            <p:ph type="title"/>
          </p:nvPr>
        </p:nvSpPr>
        <p:spPr/>
        <p:txBody>
          <a:bodyPr/>
          <a:lstStyle/>
          <a:p>
            <a:r>
              <a:rPr lang="en-US" dirty="0"/>
              <a:t>The Difference Co-Array (DCA)</a:t>
            </a:r>
          </a:p>
        </p:txBody>
      </p:sp>
      <p:sp>
        <p:nvSpPr>
          <p:cNvPr id="3" name="Slide Number Placeholder 2">
            <a:extLst>
              <a:ext uri="{FF2B5EF4-FFF2-40B4-BE49-F238E27FC236}">
                <a16:creationId xmlns:a16="http://schemas.microsoft.com/office/drawing/2014/main" id="{E357B2E4-68C3-9670-D481-381AB8F15DFF}"/>
              </a:ext>
            </a:extLst>
          </p:cNvPr>
          <p:cNvSpPr>
            <a:spLocks noGrp="1"/>
          </p:cNvSpPr>
          <p:nvPr>
            <p:ph type="sldNum" sz="quarter" idx="12"/>
          </p:nvPr>
        </p:nvSpPr>
        <p:spPr/>
        <p:txBody>
          <a:bodyPr/>
          <a:lstStyle/>
          <a:p>
            <a:fld id="{9E617D81-C3C2-4942-A81E-0DE90F43241E}" type="slidenum">
              <a:rPr lang="en-US" smtClean="0"/>
              <a:pPr/>
              <a:t>12</a:t>
            </a:fld>
            <a:endParaRPr lang="en-US" dirty="0"/>
          </a:p>
        </p:txBody>
      </p:sp>
      <p:sp>
        <p:nvSpPr>
          <p:cNvPr id="4" name="Text Placeholder 3">
            <a:extLst>
              <a:ext uri="{FF2B5EF4-FFF2-40B4-BE49-F238E27FC236}">
                <a16:creationId xmlns:a16="http://schemas.microsoft.com/office/drawing/2014/main" id="{9FB28EBE-8FE6-204D-ACC9-BDE31AC258BD}"/>
              </a:ext>
            </a:extLst>
          </p:cNvPr>
          <p:cNvSpPr>
            <a:spLocks noGrp="1"/>
          </p:cNvSpPr>
          <p:nvPr>
            <p:ph type="body" sz="quarter" idx="13"/>
          </p:nvPr>
        </p:nvSpPr>
        <p:spPr>
          <a:xfrm>
            <a:off x="627185" y="1406768"/>
            <a:ext cx="6316954" cy="3076883"/>
          </a:xfrm>
        </p:spPr>
        <p:txBody>
          <a:bodyPr>
            <a:normAutofit/>
          </a:bodyPr>
          <a:lstStyle/>
          <a:p>
            <a:r>
              <a:rPr lang="en-US" dirty="0"/>
              <a:t>Mostly employed in </a:t>
            </a:r>
            <a:r>
              <a:rPr lang="en-US" i="1" dirty="0"/>
              <a:t>passive sensing</a:t>
            </a:r>
            <a:r>
              <a:rPr lang="en-US" dirty="0"/>
              <a:t>.</a:t>
            </a:r>
          </a:p>
          <a:p>
            <a:r>
              <a:rPr lang="en-US" dirty="0"/>
              <a:t>Considers the </a:t>
            </a:r>
            <a:r>
              <a:rPr lang="en-US" i="1" dirty="0">
                <a:solidFill>
                  <a:schemeClr val="accent1"/>
                </a:solidFill>
              </a:rPr>
              <a:t>differences</a:t>
            </a:r>
            <a:r>
              <a:rPr lang="en-US" dirty="0">
                <a:solidFill>
                  <a:schemeClr val="accent1"/>
                </a:solidFill>
              </a:rPr>
              <a:t> in spatial locations</a:t>
            </a:r>
            <a:r>
              <a:rPr lang="en-US" dirty="0"/>
              <a:t> of pairs of elements in a physical array.</a:t>
            </a:r>
          </a:p>
        </p:txBody>
      </p:sp>
      <p:pic>
        <p:nvPicPr>
          <p:cNvPr id="8" name="Picture 7">
            <a:extLst>
              <a:ext uri="{FF2B5EF4-FFF2-40B4-BE49-F238E27FC236}">
                <a16:creationId xmlns:a16="http://schemas.microsoft.com/office/drawing/2014/main" id="{7338A495-0283-7A1A-CD44-21DEB33A511E}"/>
              </a:ext>
            </a:extLst>
          </p:cNvPr>
          <p:cNvPicPr>
            <a:picLocks noChangeAspect="1"/>
          </p:cNvPicPr>
          <p:nvPr/>
        </p:nvPicPr>
        <p:blipFill>
          <a:blip r:embed="rId3"/>
          <a:stretch>
            <a:fillRect/>
          </a:stretch>
        </p:blipFill>
        <p:spPr>
          <a:xfrm>
            <a:off x="1059733" y="4186736"/>
            <a:ext cx="4953869" cy="1029289"/>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2E00D07-2099-A0DD-B412-F84961E09493}"/>
                  </a:ext>
                </a:extLst>
              </p:cNvPr>
              <p:cNvSpPr txBox="1"/>
              <p:nvPr/>
            </p:nvSpPr>
            <p:spPr>
              <a:xfrm>
                <a:off x="1571543" y="5162928"/>
                <a:ext cx="3942736"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𝑑</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2</m:t>
                          </m:r>
                          <m:r>
                            <a:rPr lang="en-US" sz="2400" b="0" i="1" smtClean="0">
                              <a:latin typeface="Cambria Math" panose="02040503050406030204" pitchFamily="18" charset="0"/>
                            </a:rPr>
                            <m:t>𝑁</m:t>
                          </m:r>
                          <m:r>
                            <a:rPr lang="en-US" sz="2400" b="0" i="1" smtClean="0">
                              <a:latin typeface="Cambria Math" panose="02040503050406030204" pitchFamily="18" charset="0"/>
                            </a:rPr>
                            <m:t>−1</m:t>
                          </m:r>
                        </m:e>
                      </m:d>
                      <m:r>
                        <a:rPr lang="en-US" sz="2400" b="0" i="1" smtClean="0">
                          <a:latin typeface="Cambria Math" panose="02040503050406030204" pitchFamily="18" charset="0"/>
                        </a:rPr>
                        <m:t>𝑑</m:t>
                      </m:r>
                    </m:oMath>
                  </m:oMathPara>
                </a14:m>
                <a:endParaRPr lang="en-US" sz="2400" b="0" dirty="0"/>
              </a:p>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𝑑</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𝐾</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+1</m:t>
                          </m:r>
                        </m:e>
                      </m:d>
                      <m:d>
                        <m:dPr>
                          <m:ctrlPr>
                            <a:rPr lang="en-US" sz="2400" b="0" i="1" smtClean="0">
                              <a:latin typeface="Cambria Math" panose="02040503050406030204" pitchFamily="18" charset="0"/>
                            </a:rPr>
                          </m:ctrlPr>
                        </m:dPr>
                        <m:e>
                          <m:r>
                            <a:rPr lang="en-US" sz="2400" b="0" i="1" smtClean="0">
                              <a:latin typeface="Cambria Math" panose="02040503050406030204" pitchFamily="18" charset="0"/>
                            </a:rPr>
                            <m:t>2</m:t>
                          </m:r>
                          <m:r>
                            <a:rPr lang="en-US" sz="2400" b="0" i="1" smtClean="0">
                              <a:latin typeface="Cambria Math" panose="02040503050406030204" pitchFamily="18" charset="0"/>
                            </a:rPr>
                            <m:t>𝑁</m:t>
                          </m:r>
                          <m:r>
                            <a:rPr lang="en-US" sz="2400" b="0" i="1" smtClean="0">
                              <a:latin typeface="Cambria Math" panose="02040503050406030204" pitchFamily="18" charset="0"/>
                            </a:rPr>
                            <m:t>−1</m:t>
                          </m:r>
                        </m:e>
                      </m:d>
                      <m:r>
                        <a:rPr lang="en-US" sz="2400" b="0" i="1" smtClean="0">
                          <a:latin typeface="Cambria Math" panose="02040503050406030204" pitchFamily="18" charset="0"/>
                        </a:rPr>
                        <m:t>𝑑</m:t>
                      </m:r>
                    </m:oMath>
                  </m:oMathPara>
                </a14:m>
                <a:endParaRPr lang="en-US" sz="2400" dirty="0"/>
              </a:p>
            </p:txBody>
          </p:sp>
        </mc:Choice>
        <mc:Fallback xmlns="">
          <p:sp>
            <p:nvSpPr>
              <p:cNvPr id="10" name="TextBox 9">
                <a:extLst>
                  <a:ext uri="{FF2B5EF4-FFF2-40B4-BE49-F238E27FC236}">
                    <a16:creationId xmlns:a16="http://schemas.microsoft.com/office/drawing/2014/main" id="{42E00D07-2099-A0DD-B412-F84961E09493}"/>
                  </a:ext>
                </a:extLst>
              </p:cNvPr>
              <p:cNvSpPr txBox="1">
                <a:spLocks noRot="1" noChangeAspect="1" noMove="1" noResize="1" noEditPoints="1" noAdjustHandles="1" noChangeArrowheads="1" noChangeShapeType="1" noTextEdit="1"/>
              </p:cNvSpPr>
              <p:nvPr/>
            </p:nvSpPr>
            <p:spPr>
              <a:xfrm>
                <a:off x="1571543" y="5162928"/>
                <a:ext cx="3942736" cy="830997"/>
              </a:xfrm>
              <a:prstGeom prst="rect">
                <a:avLst/>
              </a:prstGeom>
              <a:blipFill>
                <a:blip r:embed="rId4"/>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74B81D45-C55B-B0D4-AF91-0FAF277C1F3E}"/>
              </a:ext>
            </a:extLst>
          </p:cNvPr>
          <p:cNvSpPr txBox="1"/>
          <p:nvPr/>
        </p:nvSpPr>
        <p:spPr>
          <a:xfrm>
            <a:off x="1059733" y="3791706"/>
            <a:ext cx="4845272" cy="461665"/>
          </a:xfrm>
          <a:prstGeom prst="rect">
            <a:avLst/>
          </a:prstGeom>
          <a:noFill/>
        </p:spPr>
        <p:txBody>
          <a:bodyPr wrap="square">
            <a:spAutoFit/>
          </a:bodyPr>
          <a:lstStyle/>
          <a:p>
            <a:r>
              <a:rPr lang="en-US" sz="2400" b="1" dirty="0">
                <a:solidFill>
                  <a:schemeClr val="accent2"/>
                </a:solidFill>
              </a:rPr>
              <a:t>2-level Nested Array of Subarrays [1]</a:t>
            </a:r>
          </a:p>
        </p:txBody>
      </p:sp>
      <p:sp>
        <p:nvSpPr>
          <p:cNvPr id="12" name="TextBox 11">
            <a:extLst>
              <a:ext uri="{FF2B5EF4-FFF2-40B4-BE49-F238E27FC236}">
                <a16:creationId xmlns:a16="http://schemas.microsoft.com/office/drawing/2014/main" id="{2A2D4672-4C32-4067-4388-C47E939E35BA}"/>
              </a:ext>
            </a:extLst>
          </p:cNvPr>
          <p:cNvSpPr txBox="1"/>
          <p:nvPr/>
        </p:nvSpPr>
        <p:spPr>
          <a:xfrm>
            <a:off x="933286" y="6288742"/>
            <a:ext cx="10220556" cy="523220"/>
          </a:xfrm>
          <a:prstGeom prst="rect">
            <a:avLst/>
          </a:prstGeom>
          <a:noFill/>
        </p:spPr>
        <p:txBody>
          <a:bodyPr wrap="square">
            <a:spAutoFit/>
          </a:bodyPr>
          <a:lstStyle/>
          <a:p>
            <a:r>
              <a:rPr lang="en-US" sz="1400" dirty="0"/>
              <a:t>[1] P. Pal and P. P. Vaidyanathan, “Nested arrays: A novel approach to array processing with enhanced degrees of freedom,” IEEE Transactions on Signal Processing, vol. 58, no. 8, pp. 4167–4181, 2010.</a:t>
            </a:r>
          </a:p>
        </p:txBody>
      </p:sp>
      <p:pic>
        <p:nvPicPr>
          <p:cNvPr id="6" name="Picture 5">
            <a:extLst>
              <a:ext uri="{FF2B5EF4-FFF2-40B4-BE49-F238E27FC236}">
                <a16:creationId xmlns:a16="http://schemas.microsoft.com/office/drawing/2014/main" id="{B7FA725A-9145-CD1E-8692-CE3452D11646}"/>
              </a:ext>
            </a:extLst>
          </p:cNvPr>
          <p:cNvPicPr>
            <a:picLocks noChangeAspect="1"/>
          </p:cNvPicPr>
          <p:nvPr/>
        </p:nvPicPr>
        <p:blipFill>
          <a:blip r:embed="rId5"/>
          <a:stretch>
            <a:fillRect/>
          </a:stretch>
        </p:blipFill>
        <p:spPr>
          <a:xfrm>
            <a:off x="6996635" y="2002338"/>
            <a:ext cx="4196647" cy="3132914"/>
          </a:xfrm>
          <a:prstGeom prst="rect">
            <a:avLst/>
          </a:prstGeom>
        </p:spPr>
      </p:pic>
      <p:sp>
        <p:nvSpPr>
          <p:cNvPr id="7" name="TextBox 6">
            <a:extLst>
              <a:ext uri="{FF2B5EF4-FFF2-40B4-BE49-F238E27FC236}">
                <a16:creationId xmlns:a16="http://schemas.microsoft.com/office/drawing/2014/main" id="{C6F46E42-D347-A246-7794-768302A2F0E6}"/>
              </a:ext>
            </a:extLst>
          </p:cNvPr>
          <p:cNvSpPr txBox="1"/>
          <p:nvPr/>
        </p:nvSpPr>
        <p:spPr>
          <a:xfrm>
            <a:off x="802364" y="3266057"/>
            <a:ext cx="4181241" cy="461665"/>
          </a:xfrm>
          <a:prstGeom prst="rect">
            <a:avLst/>
          </a:prstGeom>
          <a:noFill/>
        </p:spPr>
        <p:txBody>
          <a:bodyPr wrap="square">
            <a:spAutoFit/>
          </a:bodyPr>
          <a:lstStyle/>
          <a:p>
            <a:r>
              <a:rPr lang="en-US" sz="2400" b="1" dirty="0">
                <a:solidFill>
                  <a:schemeClr val="accent2"/>
                </a:solidFill>
              </a:rPr>
              <a:t>Proposed DCA structure:</a:t>
            </a:r>
            <a:endParaRPr lang="en-US" sz="2400" dirty="0"/>
          </a:p>
        </p:txBody>
      </p:sp>
    </p:spTree>
    <p:extLst>
      <p:ext uri="{BB962C8B-B14F-4D97-AF65-F5344CB8AC3E}">
        <p14:creationId xmlns:p14="http://schemas.microsoft.com/office/powerpoint/2010/main" val="3405000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A9EB3-0147-4512-C0A6-B1D3D3FA7D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4A7F6D-0AE6-F84E-D348-2483ACB9F8FC}"/>
              </a:ext>
            </a:extLst>
          </p:cNvPr>
          <p:cNvSpPr>
            <a:spLocks noGrp="1"/>
          </p:cNvSpPr>
          <p:nvPr>
            <p:ph type="title"/>
          </p:nvPr>
        </p:nvSpPr>
        <p:spPr/>
        <p:txBody>
          <a:bodyPr/>
          <a:lstStyle/>
          <a:p>
            <a:r>
              <a:rPr lang="en-US" dirty="0"/>
              <a:t>The Difference Co-array of Sum Co-array (DCSC)</a:t>
            </a:r>
          </a:p>
        </p:txBody>
      </p:sp>
      <p:sp>
        <p:nvSpPr>
          <p:cNvPr id="3" name="Slide Number Placeholder 2">
            <a:extLst>
              <a:ext uri="{FF2B5EF4-FFF2-40B4-BE49-F238E27FC236}">
                <a16:creationId xmlns:a16="http://schemas.microsoft.com/office/drawing/2014/main" id="{366886FA-04D1-213F-53BE-0DDDDF8676A8}"/>
              </a:ext>
            </a:extLst>
          </p:cNvPr>
          <p:cNvSpPr>
            <a:spLocks noGrp="1"/>
          </p:cNvSpPr>
          <p:nvPr>
            <p:ph type="sldNum" sz="quarter" idx="12"/>
          </p:nvPr>
        </p:nvSpPr>
        <p:spPr/>
        <p:txBody>
          <a:bodyPr/>
          <a:lstStyle/>
          <a:p>
            <a:fld id="{9E617D81-C3C2-4942-A81E-0DE90F43241E}" type="slidenum">
              <a:rPr lang="en-US" smtClean="0"/>
              <a:pPr/>
              <a:t>13</a:t>
            </a:fld>
            <a:endParaRPr lang="en-US" dirty="0"/>
          </a:p>
        </p:txBody>
      </p:sp>
      <p:pic>
        <p:nvPicPr>
          <p:cNvPr id="15" name="Picture 14">
            <a:extLst>
              <a:ext uri="{FF2B5EF4-FFF2-40B4-BE49-F238E27FC236}">
                <a16:creationId xmlns:a16="http://schemas.microsoft.com/office/drawing/2014/main" id="{522E6015-D11E-0C8B-35CC-989C6899AF97}"/>
              </a:ext>
            </a:extLst>
          </p:cNvPr>
          <p:cNvPicPr>
            <a:picLocks noChangeAspect="1"/>
          </p:cNvPicPr>
          <p:nvPr/>
        </p:nvPicPr>
        <p:blipFill>
          <a:blip r:embed="rId3"/>
          <a:stretch>
            <a:fillRect/>
          </a:stretch>
        </p:blipFill>
        <p:spPr>
          <a:xfrm>
            <a:off x="681948" y="1973532"/>
            <a:ext cx="8507896" cy="1607791"/>
          </a:xfrm>
          <a:prstGeom prst="rect">
            <a:avLst/>
          </a:prstGeom>
        </p:spPr>
      </p:pic>
      <p:sp>
        <p:nvSpPr>
          <p:cNvPr id="18" name="TextBox 17">
            <a:extLst>
              <a:ext uri="{FF2B5EF4-FFF2-40B4-BE49-F238E27FC236}">
                <a16:creationId xmlns:a16="http://schemas.microsoft.com/office/drawing/2014/main" id="{03E8E3A2-1D25-473C-A1BB-BECE4CE9BCDA}"/>
              </a:ext>
            </a:extLst>
          </p:cNvPr>
          <p:cNvSpPr txBox="1"/>
          <p:nvPr/>
        </p:nvSpPr>
        <p:spPr>
          <a:xfrm>
            <a:off x="714506" y="1241247"/>
            <a:ext cx="6584510" cy="461665"/>
          </a:xfrm>
          <a:prstGeom prst="rect">
            <a:avLst/>
          </a:prstGeom>
          <a:noFill/>
        </p:spPr>
        <p:txBody>
          <a:bodyPr wrap="square">
            <a:spAutoFit/>
          </a:bodyPr>
          <a:lstStyle/>
          <a:p>
            <a:r>
              <a:rPr lang="en-US" altLang="zh-CN" sz="2400" b="1" dirty="0">
                <a:solidFill>
                  <a:schemeClr val="accent2"/>
                </a:solidFill>
              </a:rPr>
              <a:t>DCSC = SCA + DCA;  Proposed DCSC structure: </a:t>
            </a:r>
            <a:endParaRPr lang="en-US" sz="2400" b="1" dirty="0">
              <a:solidFill>
                <a:schemeClr val="accent2"/>
              </a:solidFill>
            </a:endParaRPr>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11A71E76-058A-731D-7ED3-2CCAB75F568C}"/>
                  </a:ext>
                </a:extLst>
              </p:cNvPr>
              <p:cNvSpPr>
                <a:spLocks noGrp="1"/>
              </p:cNvSpPr>
              <p:nvPr>
                <p:ph type="body" sz="quarter" idx="13"/>
              </p:nvPr>
            </p:nvSpPr>
            <p:spPr>
              <a:xfrm>
                <a:off x="769179" y="4810735"/>
                <a:ext cx="7147339" cy="2465183"/>
              </a:xfrm>
            </p:spPr>
            <p:txBody>
              <a:bodyPr>
                <a:normAutofit/>
              </a:bodyPr>
              <a:lstStyle/>
              <a:p>
                <a:r>
                  <a:rPr lang="en-US" altLang="zh-CN" dirty="0"/>
                  <a:t>Rx follows the same DCA structure. </a:t>
                </a:r>
              </a:p>
              <a:p>
                <a:r>
                  <a:rPr lang="en-US" altLang="zh-CN" dirty="0"/>
                  <a:t>2T-2R virtual elements: 44 </a:t>
                </a:r>
                <a:r>
                  <a:rPr lang="en-US" altLang="zh-CN" dirty="0">
                    <a:sym typeface="Wingdings" panose="05000000000000000000" pitchFamily="2" charset="2"/>
                  </a:rPr>
                  <a:t> 95</a:t>
                </a:r>
                <a:endParaRPr lang="en-US" altLang="zh-CN" b="0" dirty="0"/>
              </a:p>
              <a:p>
                <a:r>
                  <a:rPr lang="en-US" altLang="zh-CN" b="0" dirty="0"/>
                  <a:t>Improvement over SCA:</a:t>
                </a:r>
              </a:p>
              <a:p>
                <a:pPr lvl="1"/>
                <a14:m>
                  <m:oMath xmlns:m="http://schemas.openxmlformats.org/officeDocument/2006/math">
                    <m:r>
                      <a:rPr lang="en-US" altLang="zh-CN" b="0" i="0" smtClean="0">
                        <a:latin typeface="Cambria Math" panose="02040503050406030204" pitchFamily="18" charset="0"/>
                      </a:rPr>
                      <m:t>3.0</m:t>
                    </m:r>
                    <m:r>
                      <a:rPr lang="en-US" altLang="zh-CN" b="0" i="1" smtClean="0">
                        <a:latin typeface="Cambria Math" panose="02040503050406030204" pitchFamily="18" charset="0"/>
                      </a:rPr>
                      <m:t>°→2.24° (</m:t>
                    </m:r>
                    <m:r>
                      <a:rPr lang="en-US" altLang="zh-CN" b="0" i="1" smtClean="0">
                        <a:latin typeface="Cambria Math" panose="02040503050406030204" pitchFamily="18" charset="0"/>
                      </a:rPr>
                      <m:t>𝑡h𝑒</m:t>
                    </m:r>
                    <m:r>
                      <m:rPr>
                        <m:sty m:val="p"/>
                      </m:rPr>
                      <a:rPr lang="en-US" altLang="zh-CN" i="1">
                        <a:latin typeface="Cambria Math" panose="02040503050406030204" pitchFamily="18" charset="0"/>
                      </a:rPr>
                      <m:t>ory</m:t>
                    </m:r>
                    <m:r>
                      <a:rPr lang="en-US" altLang="zh-CN" b="0" i="1" smtClean="0">
                        <a:latin typeface="Cambria Math" panose="02040503050406030204" pitchFamily="18" charset="0"/>
                      </a:rPr>
                      <m:t>: 2.25°→1.04°)</m:t>
                    </m:r>
                  </m:oMath>
                </a14:m>
                <a:endParaRPr lang="en-US" dirty="0"/>
              </a:p>
            </p:txBody>
          </p:sp>
        </mc:Choice>
        <mc:Fallback xmlns="">
          <p:sp>
            <p:nvSpPr>
              <p:cNvPr id="4" name="Text Placeholder 3">
                <a:extLst>
                  <a:ext uri="{FF2B5EF4-FFF2-40B4-BE49-F238E27FC236}">
                    <a16:creationId xmlns:a16="http://schemas.microsoft.com/office/drawing/2014/main" id="{11A71E76-058A-731D-7ED3-2CCAB75F568C}"/>
                  </a:ext>
                </a:extLst>
              </p:cNvPr>
              <p:cNvSpPr>
                <a:spLocks noGrp="1" noRot="1" noChangeAspect="1" noMove="1" noResize="1" noEditPoints="1" noAdjustHandles="1" noChangeArrowheads="1" noChangeShapeType="1" noTextEdit="1"/>
              </p:cNvSpPr>
              <p:nvPr>
                <p:ph type="body" sz="quarter" idx="13"/>
              </p:nvPr>
            </p:nvSpPr>
            <p:spPr>
              <a:xfrm>
                <a:off x="769179" y="4810735"/>
                <a:ext cx="7147339" cy="2465183"/>
              </a:xfrm>
              <a:blipFill>
                <a:blip r:embed="rId4"/>
                <a:stretch>
                  <a:fillRect l="-1449" t="-4198"/>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924A6DB0-62AB-0208-8980-050D41363BB9}"/>
              </a:ext>
            </a:extLst>
          </p:cNvPr>
          <p:cNvPicPr>
            <a:picLocks noChangeAspect="1"/>
          </p:cNvPicPr>
          <p:nvPr/>
        </p:nvPicPr>
        <p:blipFill>
          <a:blip r:embed="rId5"/>
          <a:stretch>
            <a:fillRect/>
          </a:stretch>
        </p:blipFill>
        <p:spPr>
          <a:xfrm>
            <a:off x="7994363" y="3745087"/>
            <a:ext cx="3354118" cy="2759718"/>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DEBAE66-4D3A-A5E9-BE1C-F728EA94C39F}"/>
                  </a:ext>
                </a:extLst>
              </p:cNvPr>
              <p:cNvSpPr txBox="1"/>
              <p:nvPr/>
            </p:nvSpPr>
            <p:spPr>
              <a:xfrm>
                <a:off x="2344905" y="3548849"/>
                <a:ext cx="4988633" cy="120032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𝑑</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2</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𝑁</m:t>
                              </m:r>
                            </m:e>
                            <m:sup>
                              <m:r>
                                <a:rPr lang="en-US" sz="2400" b="0" i="1" smtClean="0">
                                  <a:latin typeface="Cambria Math" panose="02040503050406030204" pitchFamily="18" charset="0"/>
                                </a:rPr>
                                <m:t>′</m:t>
                              </m:r>
                            </m:sup>
                          </m:sSup>
                          <m:r>
                            <a:rPr lang="en-US" sz="2400" b="0" i="1" smtClean="0">
                              <a:latin typeface="Cambria Math" panose="02040503050406030204" pitchFamily="18" charset="0"/>
                            </a:rPr>
                            <m:t>−1</m:t>
                          </m:r>
                        </m:e>
                      </m:d>
                      <m:r>
                        <a:rPr lang="en-US" sz="2400" b="0" i="1" smtClean="0">
                          <a:latin typeface="Cambria Math" panose="02040503050406030204" pitchFamily="18" charset="0"/>
                        </a:rPr>
                        <m:t>𝑑</m:t>
                      </m:r>
                    </m:oMath>
                  </m:oMathPara>
                </a14:m>
                <a:endParaRPr lang="en-US" sz="2400" b="0" dirty="0"/>
              </a:p>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𝑑</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𝐾</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+1</m:t>
                          </m:r>
                        </m:e>
                      </m:d>
                      <m:d>
                        <m:dPr>
                          <m:ctrlPr>
                            <a:rPr lang="en-US" sz="2400" b="0" i="1" smtClean="0">
                              <a:latin typeface="Cambria Math" panose="02040503050406030204" pitchFamily="18" charset="0"/>
                            </a:rPr>
                          </m:ctrlPr>
                        </m:dPr>
                        <m:e>
                          <m:r>
                            <a:rPr lang="en-US" sz="2400" b="0" i="1" smtClean="0">
                              <a:latin typeface="Cambria Math" panose="02040503050406030204" pitchFamily="18" charset="0"/>
                            </a:rPr>
                            <m:t>2</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𝑁</m:t>
                              </m:r>
                            </m:e>
                            <m:sup>
                              <m:r>
                                <a:rPr lang="en-US" sz="2400" b="0" i="1" smtClean="0">
                                  <a:latin typeface="Cambria Math" panose="02040503050406030204" pitchFamily="18" charset="0"/>
                                </a:rPr>
                                <m:t>′</m:t>
                              </m:r>
                            </m:sup>
                          </m:sSup>
                          <m:r>
                            <a:rPr lang="en-US" sz="2400" b="0" i="1" smtClean="0">
                              <a:latin typeface="Cambria Math" panose="02040503050406030204" pitchFamily="18" charset="0"/>
                            </a:rPr>
                            <m:t>−1</m:t>
                          </m:r>
                        </m:e>
                      </m:d>
                      <m:r>
                        <a:rPr lang="en-US" sz="2400" b="0" i="1" smtClean="0">
                          <a:latin typeface="Cambria Math" panose="02040503050406030204" pitchFamily="18" charset="0"/>
                        </a:rPr>
                        <m:t>𝑑</m:t>
                      </m:r>
                    </m:oMath>
                  </m:oMathPara>
                </a14:m>
                <a:endParaRPr lang="en-US" sz="2400" dirty="0"/>
              </a:p>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m:rPr>
                              <m:sty m:val="p"/>
                            </m:rPr>
                            <a:rPr lang="en-US" altLang="zh-CN" sz="2400" i="1">
                              <a:latin typeface="Cambria Math" panose="02040503050406030204" pitchFamily="18" charset="0"/>
                            </a:rPr>
                            <m:t>d</m:t>
                          </m:r>
                        </m:e>
                        <m:sub>
                          <m:r>
                            <a:rPr lang="en-US" sz="2400" b="0" i="1" smtClean="0">
                              <a:latin typeface="Cambria Math" panose="02040503050406030204" pitchFamily="18" charset="0"/>
                            </a:rPr>
                            <m:t>𝑇𝑥</m:t>
                          </m:r>
                        </m:sub>
                      </m:sSub>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2</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𝑁</m:t>
                              </m:r>
                            </m:e>
                            <m:sup>
                              <m:r>
                                <a:rPr lang="en-US" sz="2400" b="0" i="1" smtClean="0">
                                  <a:latin typeface="Cambria Math" panose="02040503050406030204" pitchFamily="18" charset="0"/>
                                </a:rPr>
                                <m:t>′</m:t>
                              </m:r>
                            </m:sup>
                          </m:sSup>
                          <m:r>
                            <a:rPr lang="en-US" sz="2400" b="0" i="1" smtClean="0">
                              <a:latin typeface="Cambria Math" panose="02040503050406030204" pitchFamily="18" charset="0"/>
                            </a:rPr>
                            <m:t>−1</m:t>
                          </m:r>
                        </m:e>
                      </m:d>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𝐾</m:t>
                              </m:r>
                            </m:e>
                            <m:sub>
                              <m:r>
                                <a:rPr lang="en-US" sz="2400" b="0" i="1" smtClean="0">
                                  <a:latin typeface="Cambria Math" panose="02040503050406030204" pitchFamily="18" charset="0"/>
                                </a:rPr>
                                <m:t>1</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𝐾</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𝐾</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+1</m:t>
                          </m:r>
                        </m:e>
                      </m:d>
                    </m:oMath>
                  </m:oMathPara>
                </a14:m>
                <a:endParaRPr lang="en-US" sz="2400" dirty="0"/>
              </a:p>
            </p:txBody>
          </p:sp>
        </mc:Choice>
        <mc:Fallback xmlns="">
          <p:sp>
            <p:nvSpPr>
              <p:cNvPr id="17" name="TextBox 16">
                <a:extLst>
                  <a:ext uri="{FF2B5EF4-FFF2-40B4-BE49-F238E27FC236}">
                    <a16:creationId xmlns:a16="http://schemas.microsoft.com/office/drawing/2014/main" id="{1DEBAE66-4D3A-A5E9-BE1C-F728EA94C39F}"/>
                  </a:ext>
                </a:extLst>
              </p:cNvPr>
              <p:cNvSpPr txBox="1">
                <a:spLocks noRot="1" noChangeAspect="1" noMove="1" noResize="1" noEditPoints="1" noAdjustHandles="1" noChangeArrowheads="1" noChangeShapeType="1" noTextEdit="1"/>
              </p:cNvSpPr>
              <p:nvPr/>
            </p:nvSpPr>
            <p:spPr>
              <a:xfrm>
                <a:off x="2344905" y="3548849"/>
                <a:ext cx="4988633" cy="120032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859663D-B113-DFEE-A5F7-402273C995B9}"/>
                  </a:ext>
                </a:extLst>
              </p:cNvPr>
              <p:cNvSpPr txBox="1"/>
              <p:nvPr/>
            </p:nvSpPr>
            <p:spPr>
              <a:xfrm>
                <a:off x="10462091" y="2381089"/>
                <a:ext cx="1275393" cy="923330"/>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m:rPr>
                              <m:sty m:val="p"/>
                            </m:rPr>
                            <a:rPr lang="en-US" altLang="zh-CN" b="0" i="0" smtClean="0">
                              <a:latin typeface="Cambria Math" panose="02040503050406030204" pitchFamily="18" charset="0"/>
                            </a:rPr>
                            <m:t>K</m:t>
                          </m:r>
                        </m:e>
                        <m:sub>
                          <m:r>
                            <a:rPr lang="en-US" altLang="zh-CN" b="0" i="0" smtClean="0">
                              <a:latin typeface="Cambria Math" panose="02040503050406030204" pitchFamily="18" charset="0"/>
                            </a:rPr>
                            <m:t>1</m:t>
                          </m:r>
                        </m:sub>
                      </m:sSub>
                      <m:r>
                        <a:rPr lang="en-US" altLang="zh-CN" b="0" i="0" smtClean="0">
                          <a:latin typeface="Cambria Math" panose="02040503050406030204" pitchFamily="18" charset="0"/>
                        </a:rPr>
                        <m:t>=1, </m:t>
                      </m:r>
                    </m:oMath>
                  </m:oMathPara>
                </a14:m>
                <a:endParaRPr lang="en-US" altLang="zh-CN" b="0" i="0" dirty="0">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m:rPr>
                              <m:sty m:val="p"/>
                            </m:rPr>
                            <a:rPr lang="en-US" altLang="zh-CN" b="0" i="0" smtClean="0">
                              <a:latin typeface="Cambria Math" panose="02040503050406030204" pitchFamily="18" charset="0"/>
                            </a:rPr>
                            <m:t>K</m:t>
                          </m:r>
                        </m:e>
                        <m:sub>
                          <m:r>
                            <a:rPr lang="en-US" altLang="zh-CN" b="0" i="0" smtClean="0">
                              <a:latin typeface="Cambria Math" panose="02040503050406030204" pitchFamily="18" charset="0"/>
                            </a:rPr>
                            <m:t>2</m:t>
                          </m:r>
                        </m:sub>
                      </m:sSub>
                      <m:r>
                        <a:rPr lang="en-US" altLang="zh-CN" b="0" i="0" smtClean="0">
                          <a:latin typeface="Cambria Math" panose="02040503050406030204" pitchFamily="18" charset="0"/>
                        </a:rPr>
                        <m:t>=1,</m:t>
                      </m:r>
                    </m:oMath>
                  </m:oMathPara>
                </a14:m>
                <a:endParaRPr lang="en-US" altLang="zh-CN" b="0" i="0" dirty="0">
                  <a:latin typeface="Cambria Math" panose="02040503050406030204" pitchFamily="18" charset="0"/>
                </a:endParaRPr>
              </a:p>
              <a:p>
                <a:pPr algn="ctr"/>
                <a14:m>
                  <m:oMath xmlns:m="http://schemas.openxmlformats.org/officeDocument/2006/math">
                    <m:sSub>
                      <m:sSubPr>
                        <m:ctrlPr>
                          <a:rPr lang="en-US" altLang="zh-CN" b="0" i="1" smtClean="0">
                            <a:latin typeface="Cambria Math" panose="02040503050406030204" pitchFamily="18" charset="0"/>
                          </a:rPr>
                        </m:ctrlPr>
                      </m:sSubPr>
                      <m:e>
                        <m:r>
                          <m:rPr>
                            <m:sty m:val="p"/>
                          </m:rPr>
                          <a:rPr lang="en-US" altLang="zh-CN" b="0" i="0" smtClean="0">
                            <a:latin typeface="Cambria Math" panose="02040503050406030204" pitchFamily="18" charset="0"/>
                          </a:rPr>
                          <m:t>N</m:t>
                        </m:r>
                      </m:e>
                      <m:sub>
                        <m:r>
                          <m:rPr>
                            <m:sty m:val="p"/>
                          </m:rPr>
                          <a:rPr lang="en-US" altLang="zh-CN" b="0" i="0" smtClean="0">
                            <a:latin typeface="Cambria Math" panose="02040503050406030204" pitchFamily="18" charset="0"/>
                          </a:rPr>
                          <m:t>V</m:t>
                        </m:r>
                      </m:sub>
                    </m:sSub>
                    <m:r>
                      <a:rPr lang="en-US" altLang="zh-CN" b="0" i="0" smtClean="0">
                        <a:latin typeface="Cambria Math" panose="02040503050406030204" pitchFamily="18" charset="0"/>
                      </a:rPr>
                      <m:t>=95</m:t>
                    </m:r>
                  </m:oMath>
                </a14:m>
                <a:r>
                  <a:rPr lang="en-US" altLang="zh-CN" dirty="0"/>
                  <a:t> </a:t>
                </a:r>
                <a:endParaRPr lang="en-US" dirty="0"/>
              </a:p>
            </p:txBody>
          </p:sp>
        </mc:Choice>
        <mc:Fallback xmlns="">
          <p:sp>
            <p:nvSpPr>
              <p:cNvPr id="19" name="TextBox 18">
                <a:extLst>
                  <a:ext uri="{FF2B5EF4-FFF2-40B4-BE49-F238E27FC236}">
                    <a16:creationId xmlns:a16="http://schemas.microsoft.com/office/drawing/2014/main" id="{A859663D-B113-DFEE-A5F7-402273C995B9}"/>
                  </a:ext>
                </a:extLst>
              </p:cNvPr>
              <p:cNvSpPr txBox="1">
                <a:spLocks noRot="1" noChangeAspect="1" noMove="1" noResize="1" noEditPoints="1" noAdjustHandles="1" noChangeArrowheads="1" noChangeShapeType="1" noTextEdit="1"/>
              </p:cNvSpPr>
              <p:nvPr/>
            </p:nvSpPr>
            <p:spPr>
              <a:xfrm>
                <a:off x="10462091" y="2381089"/>
                <a:ext cx="1275393" cy="923330"/>
              </a:xfrm>
              <a:prstGeom prst="rect">
                <a:avLst/>
              </a:prstGeom>
              <a:blipFill>
                <a:blip r:embed="rId7"/>
                <a:stretch>
                  <a:fillRect/>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164B772B-5F87-B393-9B9D-B47C08E2938B}"/>
              </a:ext>
            </a:extLst>
          </p:cNvPr>
          <p:cNvCxnSpPr>
            <a:cxnSpLocks/>
          </p:cNvCxnSpPr>
          <p:nvPr/>
        </p:nvCxnSpPr>
        <p:spPr>
          <a:xfrm flipH="1">
            <a:off x="10951142" y="3354353"/>
            <a:ext cx="113926" cy="1995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77639C8-F8F2-E0CF-D9FB-2400CC060B4F}"/>
              </a:ext>
            </a:extLst>
          </p:cNvPr>
          <p:cNvSpPr txBox="1"/>
          <p:nvPr/>
        </p:nvSpPr>
        <p:spPr>
          <a:xfrm>
            <a:off x="1007295" y="1742699"/>
            <a:ext cx="7974546" cy="461665"/>
          </a:xfrm>
          <a:prstGeom prst="rect">
            <a:avLst/>
          </a:prstGeom>
          <a:noFill/>
        </p:spPr>
        <p:txBody>
          <a:bodyPr wrap="square">
            <a:spAutoFit/>
          </a:bodyPr>
          <a:lstStyle/>
          <a:p>
            <a:pPr algn="ctr"/>
            <a:r>
              <a:rPr lang="en-US" altLang="zh-CN" sz="2400" b="1" dirty="0">
                <a:solidFill>
                  <a:schemeClr val="accent2"/>
                </a:solidFill>
              </a:rPr>
              <a:t>Linearly-spaced Tx Subarrays + Nested Rx Subarrays </a:t>
            </a:r>
            <a:endParaRPr lang="en-US" sz="2400" b="1" dirty="0">
              <a:solidFill>
                <a:schemeClr val="accent2"/>
              </a:solidFill>
            </a:endParaRPr>
          </a:p>
        </p:txBody>
      </p:sp>
    </p:spTree>
    <p:extLst>
      <p:ext uri="{BB962C8B-B14F-4D97-AF65-F5344CB8AC3E}">
        <p14:creationId xmlns:p14="http://schemas.microsoft.com/office/powerpoint/2010/main" val="1839196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9DEC1-EDBD-66D6-5440-88D4E3056D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008B0B-030A-6A02-2F5E-3C5A41787B38}"/>
              </a:ext>
            </a:extLst>
          </p:cNvPr>
          <p:cNvSpPr>
            <a:spLocks noGrp="1"/>
          </p:cNvSpPr>
          <p:nvPr>
            <p:ph type="title"/>
          </p:nvPr>
        </p:nvSpPr>
        <p:spPr/>
        <p:txBody>
          <a:bodyPr/>
          <a:lstStyle/>
          <a:p>
            <a:r>
              <a:rPr lang="en-US" dirty="0"/>
              <a:t>Case Study I: 3D Point Cloud </a:t>
            </a:r>
          </a:p>
        </p:txBody>
      </p:sp>
      <p:sp>
        <p:nvSpPr>
          <p:cNvPr id="3" name="Slide Number Placeholder 2">
            <a:extLst>
              <a:ext uri="{FF2B5EF4-FFF2-40B4-BE49-F238E27FC236}">
                <a16:creationId xmlns:a16="http://schemas.microsoft.com/office/drawing/2014/main" id="{28854B5C-B5B7-A7D7-48EC-C841E7A22080}"/>
              </a:ext>
            </a:extLst>
          </p:cNvPr>
          <p:cNvSpPr>
            <a:spLocks noGrp="1"/>
          </p:cNvSpPr>
          <p:nvPr>
            <p:ph type="sldNum" sz="quarter" idx="12"/>
          </p:nvPr>
        </p:nvSpPr>
        <p:spPr/>
        <p:txBody>
          <a:bodyPr/>
          <a:lstStyle/>
          <a:p>
            <a:fld id="{9E617D81-C3C2-4942-A81E-0DE90F43241E}" type="slidenum">
              <a:rPr lang="en-US" smtClean="0"/>
              <a:pPr/>
              <a:t>14</a:t>
            </a:fld>
            <a:endParaRPr lang="en-US" dirty="0"/>
          </a:p>
        </p:txBody>
      </p:sp>
      <mc:AlternateContent xmlns:mc="http://schemas.openxmlformats.org/markup-compatibility/2006">
        <mc:Choice xmlns:a14="http://schemas.microsoft.com/office/drawing/2010/main" Requires="a14">
          <p:sp>
            <p:nvSpPr>
              <p:cNvPr id="7" name="Text Placeholder 6">
                <a:extLst>
                  <a:ext uri="{FF2B5EF4-FFF2-40B4-BE49-F238E27FC236}">
                    <a16:creationId xmlns:a16="http://schemas.microsoft.com/office/drawing/2014/main" id="{F2DAB8A2-D16D-D570-0772-F6B17A9E1C8F}"/>
                  </a:ext>
                </a:extLst>
              </p:cNvPr>
              <p:cNvSpPr>
                <a:spLocks noGrp="1"/>
              </p:cNvSpPr>
              <p:nvPr>
                <p:ph type="body" sz="quarter" idx="13"/>
              </p:nvPr>
            </p:nvSpPr>
            <p:spPr>
              <a:xfrm>
                <a:off x="565639" y="4145280"/>
                <a:ext cx="11060722" cy="2561820"/>
              </a:xfrm>
            </p:spPr>
            <p:txBody>
              <a:bodyPr>
                <a:normAutofit/>
              </a:bodyPr>
              <a:lstStyle/>
              <a:p>
                <a:r>
                  <a:rPr lang="en-US" dirty="0"/>
                  <a:t>The phased-array layout places an equal focus on the Azimuth and Elevation angular resolution.</a:t>
                </a:r>
              </a:p>
              <a:p>
                <a:r>
                  <a:rPr lang="en-US" dirty="0"/>
                  <a:t>The antenna virtual array (SCA) size </a:t>
                </a:r>
                <a14:m>
                  <m:oMath xmlns:m="http://schemas.openxmlformats.org/officeDocument/2006/math">
                    <m:r>
                      <a:rPr lang="en-US" i="1" dirty="0" smtClean="0">
                        <a:latin typeface="Cambria Math" panose="02040503050406030204" pitchFamily="18" charset="0"/>
                        <a:ea typeface="Cambria Math" panose="02040503050406030204" pitchFamily="18" charset="0"/>
                      </a:rPr>
                      <m:t>≈</m:t>
                    </m:r>
                  </m:oMath>
                </a14:m>
                <a:r>
                  <a:rPr lang="en-US" dirty="0"/>
                  <a:t> 22 x 22 (484)</a:t>
                </a:r>
              </a:p>
              <a:p>
                <a:r>
                  <a:rPr lang="en-US" dirty="0"/>
                  <a:t>Number of physical antennas  = 32 x 4 (128)</a:t>
                </a:r>
              </a:p>
            </p:txBody>
          </p:sp>
        </mc:Choice>
        <mc:Fallback>
          <p:sp>
            <p:nvSpPr>
              <p:cNvPr id="7" name="Text Placeholder 6">
                <a:extLst>
                  <a:ext uri="{FF2B5EF4-FFF2-40B4-BE49-F238E27FC236}">
                    <a16:creationId xmlns:a16="http://schemas.microsoft.com/office/drawing/2014/main" id="{F2DAB8A2-D16D-D570-0772-F6B17A9E1C8F}"/>
                  </a:ext>
                </a:extLst>
              </p:cNvPr>
              <p:cNvSpPr>
                <a:spLocks noGrp="1" noRot="1" noChangeAspect="1" noMove="1" noResize="1" noEditPoints="1" noAdjustHandles="1" noChangeArrowheads="1" noChangeShapeType="1" noTextEdit="1"/>
              </p:cNvSpPr>
              <p:nvPr>
                <p:ph type="body" sz="quarter" idx="13"/>
              </p:nvPr>
            </p:nvSpPr>
            <p:spPr>
              <a:xfrm>
                <a:off x="565639" y="4145280"/>
                <a:ext cx="11060722" cy="2561820"/>
              </a:xfrm>
              <a:blipFill>
                <a:blip r:embed="rId3"/>
                <a:stretch>
                  <a:fillRect l="-992" t="-4048" r="-1654"/>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B56A38AC-BD98-8F37-9CEB-07272A8ABF8E}"/>
              </a:ext>
            </a:extLst>
          </p:cNvPr>
          <p:cNvPicPr>
            <a:picLocks noChangeAspect="1"/>
          </p:cNvPicPr>
          <p:nvPr/>
        </p:nvPicPr>
        <p:blipFill>
          <a:blip r:embed="rId4"/>
          <a:stretch>
            <a:fillRect/>
          </a:stretch>
        </p:blipFill>
        <p:spPr>
          <a:xfrm>
            <a:off x="2804949" y="1350994"/>
            <a:ext cx="6582102" cy="2341880"/>
          </a:xfrm>
          <a:prstGeom prst="rect">
            <a:avLst/>
          </a:prstGeom>
        </p:spPr>
      </p:pic>
    </p:spTree>
    <p:extLst>
      <p:ext uri="{BB962C8B-B14F-4D97-AF65-F5344CB8AC3E}">
        <p14:creationId xmlns:p14="http://schemas.microsoft.com/office/powerpoint/2010/main" val="3639155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9DEC1-EDBD-66D6-5440-88D4E3056D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008B0B-030A-6A02-2F5E-3C5A41787B38}"/>
              </a:ext>
            </a:extLst>
          </p:cNvPr>
          <p:cNvSpPr>
            <a:spLocks noGrp="1"/>
          </p:cNvSpPr>
          <p:nvPr>
            <p:ph type="title"/>
          </p:nvPr>
        </p:nvSpPr>
        <p:spPr/>
        <p:txBody>
          <a:bodyPr/>
          <a:lstStyle/>
          <a:p>
            <a:r>
              <a:rPr lang="en-US" dirty="0"/>
              <a:t>Case Study I: 3D Point Cloud </a:t>
            </a:r>
          </a:p>
        </p:txBody>
      </p:sp>
      <p:sp>
        <p:nvSpPr>
          <p:cNvPr id="3" name="Slide Number Placeholder 2">
            <a:extLst>
              <a:ext uri="{FF2B5EF4-FFF2-40B4-BE49-F238E27FC236}">
                <a16:creationId xmlns:a16="http://schemas.microsoft.com/office/drawing/2014/main" id="{28854B5C-B5B7-A7D7-48EC-C841E7A22080}"/>
              </a:ext>
            </a:extLst>
          </p:cNvPr>
          <p:cNvSpPr>
            <a:spLocks noGrp="1"/>
          </p:cNvSpPr>
          <p:nvPr>
            <p:ph type="sldNum" sz="quarter" idx="12"/>
          </p:nvPr>
        </p:nvSpPr>
        <p:spPr/>
        <p:txBody>
          <a:bodyPr/>
          <a:lstStyle/>
          <a:p>
            <a:fld id="{9E617D81-C3C2-4942-A81E-0DE90F43241E}" type="slidenum">
              <a:rPr lang="en-US" smtClean="0"/>
              <a:pPr/>
              <a:t>15</a:t>
            </a:fld>
            <a:endParaRPr lang="en-US" dirty="0"/>
          </a:p>
        </p:txBody>
      </p:sp>
      <p:sp>
        <p:nvSpPr>
          <p:cNvPr id="4" name="Text Placeholder 3">
            <a:extLst>
              <a:ext uri="{FF2B5EF4-FFF2-40B4-BE49-F238E27FC236}">
                <a16:creationId xmlns:a16="http://schemas.microsoft.com/office/drawing/2014/main" id="{59C408B2-1B5D-9A1B-236C-D92BDB2A950B}"/>
              </a:ext>
            </a:extLst>
          </p:cNvPr>
          <p:cNvSpPr>
            <a:spLocks noGrp="1"/>
          </p:cNvSpPr>
          <p:nvPr>
            <p:ph type="body" sz="quarter" idx="13"/>
          </p:nvPr>
        </p:nvSpPr>
        <p:spPr>
          <a:xfrm>
            <a:off x="1009408" y="5425046"/>
            <a:ext cx="10173181" cy="1316322"/>
          </a:xfrm>
        </p:spPr>
        <p:txBody>
          <a:bodyPr/>
          <a:lstStyle/>
          <a:p>
            <a:r>
              <a:rPr lang="en-US" dirty="0"/>
              <a:t>Quality improves with more Tx/Rx antennas. </a:t>
            </a:r>
          </a:p>
          <a:p>
            <a:r>
              <a:rPr lang="en-US" dirty="0"/>
              <a:t>High-density point cloud with only 2Tx-2Rx RF chains. </a:t>
            </a:r>
          </a:p>
        </p:txBody>
      </p:sp>
      <p:sp>
        <p:nvSpPr>
          <p:cNvPr id="15" name="TextBox 14">
            <a:extLst>
              <a:ext uri="{FF2B5EF4-FFF2-40B4-BE49-F238E27FC236}">
                <a16:creationId xmlns:a16="http://schemas.microsoft.com/office/drawing/2014/main" id="{491CD3C6-A464-20A4-BAE7-CAD5E7E820FE}"/>
              </a:ext>
            </a:extLst>
          </p:cNvPr>
          <p:cNvSpPr txBox="1"/>
          <p:nvPr/>
        </p:nvSpPr>
        <p:spPr>
          <a:xfrm>
            <a:off x="5353307" y="4737917"/>
            <a:ext cx="1830950" cy="400110"/>
          </a:xfrm>
          <a:prstGeom prst="rect">
            <a:avLst/>
          </a:prstGeom>
          <a:noFill/>
        </p:spPr>
        <p:txBody>
          <a:bodyPr wrap="none" rtlCol="0">
            <a:spAutoFit/>
          </a:bodyPr>
          <a:lstStyle/>
          <a:p>
            <a:r>
              <a:rPr lang="en-US" sz="2000" dirty="0"/>
              <a:t>Subject @ 1.5m</a:t>
            </a:r>
          </a:p>
        </p:txBody>
      </p:sp>
      <p:pic>
        <p:nvPicPr>
          <p:cNvPr id="6" name="Picture 5">
            <a:extLst>
              <a:ext uri="{FF2B5EF4-FFF2-40B4-BE49-F238E27FC236}">
                <a16:creationId xmlns:a16="http://schemas.microsoft.com/office/drawing/2014/main" id="{D4E5325F-A6EC-8EF4-4B8B-2B323F841611}"/>
              </a:ext>
            </a:extLst>
          </p:cNvPr>
          <p:cNvPicPr>
            <a:picLocks noChangeAspect="1"/>
          </p:cNvPicPr>
          <p:nvPr/>
        </p:nvPicPr>
        <p:blipFill>
          <a:blip r:embed="rId3"/>
          <a:stretch>
            <a:fillRect/>
          </a:stretch>
        </p:blipFill>
        <p:spPr>
          <a:xfrm>
            <a:off x="795337" y="1404167"/>
            <a:ext cx="10601325" cy="3333750"/>
          </a:xfrm>
          <a:prstGeom prst="rect">
            <a:avLst/>
          </a:prstGeom>
        </p:spPr>
      </p:pic>
    </p:spTree>
    <p:extLst>
      <p:ext uri="{BB962C8B-B14F-4D97-AF65-F5344CB8AC3E}">
        <p14:creationId xmlns:p14="http://schemas.microsoft.com/office/powerpoint/2010/main" val="766068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85D3D-8171-18BC-6C1B-74FAEE09B8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7770FF-6DEF-EDD6-14CB-F64AB2616724}"/>
              </a:ext>
            </a:extLst>
          </p:cNvPr>
          <p:cNvSpPr>
            <a:spLocks noGrp="1"/>
          </p:cNvSpPr>
          <p:nvPr>
            <p:ph type="title"/>
          </p:nvPr>
        </p:nvSpPr>
        <p:spPr>
          <a:xfrm>
            <a:off x="932066" y="46187"/>
            <a:ext cx="10220556" cy="1143000"/>
          </a:xfrm>
        </p:spPr>
        <p:txBody>
          <a:bodyPr/>
          <a:lstStyle/>
          <a:p>
            <a:r>
              <a:rPr lang="en-US" dirty="0"/>
              <a:t>Case Study II: Compressive Sensing (CS)</a:t>
            </a:r>
          </a:p>
        </p:txBody>
      </p:sp>
      <p:sp>
        <p:nvSpPr>
          <p:cNvPr id="3" name="Slide Number Placeholder 2">
            <a:extLst>
              <a:ext uri="{FF2B5EF4-FFF2-40B4-BE49-F238E27FC236}">
                <a16:creationId xmlns:a16="http://schemas.microsoft.com/office/drawing/2014/main" id="{05E50893-D0D6-141D-1382-5CEDB3AEB935}"/>
              </a:ext>
            </a:extLst>
          </p:cNvPr>
          <p:cNvSpPr>
            <a:spLocks noGrp="1"/>
          </p:cNvSpPr>
          <p:nvPr>
            <p:ph type="sldNum" sz="quarter" idx="12"/>
          </p:nvPr>
        </p:nvSpPr>
        <p:spPr/>
        <p:txBody>
          <a:bodyPr/>
          <a:lstStyle/>
          <a:p>
            <a:fld id="{9E617D81-C3C2-4942-A81E-0DE90F43241E}" type="slidenum">
              <a:rPr lang="en-US" smtClean="0"/>
              <a:pPr/>
              <a:t>16</a:t>
            </a:fld>
            <a:endParaRPr lang="en-US" dirty="0"/>
          </a:p>
        </p:txBody>
      </p:sp>
      <mc:AlternateContent xmlns:mc="http://schemas.openxmlformats.org/markup-compatibility/2006" xmlns:a14="http://schemas.microsoft.com/office/drawing/2010/main">
        <mc:Choice Requires="a14">
          <p:sp>
            <p:nvSpPr>
              <p:cNvPr id="9" name="Text Placeholder 3">
                <a:extLst>
                  <a:ext uri="{FF2B5EF4-FFF2-40B4-BE49-F238E27FC236}">
                    <a16:creationId xmlns:a16="http://schemas.microsoft.com/office/drawing/2014/main" id="{AA317C4F-A850-3BF8-32B8-6AEF2AC16D4E}"/>
                  </a:ext>
                </a:extLst>
              </p:cNvPr>
              <p:cNvSpPr>
                <a:spLocks noGrp="1"/>
              </p:cNvSpPr>
              <p:nvPr>
                <p:ph type="body" sz="quarter" idx="13"/>
              </p:nvPr>
            </p:nvSpPr>
            <p:spPr>
              <a:xfrm>
                <a:off x="673889" y="1406769"/>
                <a:ext cx="5712634" cy="4699392"/>
              </a:xfrm>
            </p:spPr>
            <p:txBody>
              <a:bodyPr>
                <a:normAutofit/>
              </a:bodyPr>
              <a:lstStyle/>
              <a:p>
                <a:r>
                  <a:rPr lang="en-US" altLang="zh-CN" sz="2800" dirty="0"/>
                  <a:t>Phased-MIMO radar needs to scan multiple beams to sense the environment.</a:t>
                </a:r>
              </a:p>
              <a:p>
                <a:pPr marL="0" indent="0">
                  <a:buNone/>
                </a:pPr>
                <a:endParaRPr lang="en-US" altLang="zh-CN" dirty="0"/>
              </a:p>
              <a:p>
                <a:r>
                  <a:rPr lang="en-US" dirty="0"/>
                  <a:t>Exhaustive scan method: </a:t>
                </a:r>
                <a:r>
                  <a:rPr lang="en-US" altLang="zh-CN" dirty="0"/>
                  <a:t>need to </a:t>
                </a:r>
                <a:r>
                  <a:rPr lang="en-US" dirty="0"/>
                  <a:t>scan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𝑟</m:t>
                        </m:r>
                      </m:sub>
                    </m:sSub>
                  </m:oMath>
                </a14:m>
                <a:r>
                  <a:rPr lang="en-US" dirty="0"/>
                  <a:t> beams [1].</a:t>
                </a:r>
              </a:p>
              <a:p>
                <a:r>
                  <a:rPr lang="en-US" dirty="0"/>
                  <a:t>Takes an </a:t>
                </a:r>
                <a:r>
                  <a:rPr lang="en-US" dirty="0">
                    <a:solidFill>
                      <a:schemeClr val="accent2"/>
                    </a:solidFill>
                  </a:rPr>
                  <a:t>unacceptable long time </a:t>
                </a:r>
                <a:r>
                  <a:rPr lang="en-US" dirty="0"/>
                  <a:t>in a dynamic setting.</a:t>
                </a:r>
              </a:p>
              <a:p>
                <a:r>
                  <a:rPr lang="en-US" dirty="0"/>
                  <a:t>Can we make phased-MIMO radars sense faster? </a:t>
                </a:r>
              </a:p>
            </p:txBody>
          </p:sp>
        </mc:Choice>
        <mc:Fallback xmlns="">
          <p:sp>
            <p:nvSpPr>
              <p:cNvPr id="9" name="Text Placeholder 3">
                <a:extLst>
                  <a:ext uri="{FF2B5EF4-FFF2-40B4-BE49-F238E27FC236}">
                    <a16:creationId xmlns:a16="http://schemas.microsoft.com/office/drawing/2014/main" id="{AA317C4F-A850-3BF8-32B8-6AEF2AC16D4E}"/>
                  </a:ext>
                </a:extLst>
              </p:cNvPr>
              <p:cNvSpPr>
                <a:spLocks noGrp="1" noRot="1" noChangeAspect="1" noMove="1" noResize="1" noEditPoints="1" noAdjustHandles="1" noChangeArrowheads="1" noChangeShapeType="1" noTextEdit="1"/>
              </p:cNvSpPr>
              <p:nvPr>
                <p:ph type="body" sz="quarter" idx="13"/>
              </p:nvPr>
            </p:nvSpPr>
            <p:spPr>
              <a:xfrm>
                <a:off x="673889" y="1406769"/>
                <a:ext cx="5712634" cy="4699392"/>
              </a:xfrm>
              <a:blipFill>
                <a:blip r:embed="rId3"/>
                <a:stretch>
                  <a:fillRect l="-1921" t="-2335" r="-3629"/>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34CFCB4C-A852-6218-539A-9D0325E10A58}"/>
              </a:ext>
            </a:extLst>
          </p:cNvPr>
          <p:cNvSpPr txBox="1"/>
          <p:nvPr/>
        </p:nvSpPr>
        <p:spPr>
          <a:xfrm>
            <a:off x="627186" y="6241533"/>
            <a:ext cx="10526656" cy="523220"/>
          </a:xfrm>
          <a:prstGeom prst="rect">
            <a:avLst/>
          </a:prstGeom>
          <a:noFill/>
        </p:spPr>
        <p:txBody>
          <a:bodyPr wrap="square">
            <a:spAutoFit/>
          </a:bodyPr>
          <a:lstStyle/>
          <a:p>
            <a:r>
              <a:rPr lang="en-US" sz="1400" dirty="0"/>
              <a:t>[1] Zhang, Yu, Ling Huang, and Jian Song. "Phased array radar based angular domain channel estimation scheme for integrated radar-communication system." MILCOM 2016-2016 IEEE Military Communications Conference. IEEE, 2016.</a:t>
            </a:r>
          </a:p>
        </p:txBody>
      </p:sp>
      <p:sp>
        <p:nvSpPr>
          <p:cNvPr id="4" name="Oval 3">
            <a:extLst>
              <a:ext uri="{FF2B5EF4-FFF2-40B4-BE49-F238E27FC236}">
                <a16:creationId xmlns:a16="http://schemas.microsoft.com/office/drawing/2014/main" id="{C432F75B-BBA6-6C11-0EEE-6C707C0ED2AC}"/>
              </a:ext>
            </a:extLst>
          </p:cNvPr>
          <p:cNvSpPr/>
          <p:nvPr/>
        </p:nvSpPr>
        <p:spPr>
          <a:xfrm rot="19271337">
            <a:off x="9379705" y="2528413"/>
            <a:ext cx="301983" cy="1716544"/>
          </a:xfrm>
          <a:prstGeom prst="ellipse">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8100000" scaled="1"/>
            <a:tileRect/>
          </a:gra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1</a:t>
            </a:r>
          </a:p>
        </p:txBody>
      </p:sp>
      <p:sp>
        <p:nvSpPr>
          <p:cNvPr id="5" name="Oval 4">
            <a:extLst>
              <a:ext uri="{FF2B5EF4-FFF2-40B4-BE49-F238E27FC236}">
                <a16:creationId xmlns:a16="http://schemas.microsoft.com/office/drawing/2014/main" id="{3787B946-4D3A-DE05-82E3-D646CC01FD60}"/>
              </a:ext>
            </a:extLst>
          </p:cNvPr>
          <p:cNvSpPr/>
          <p:nvPr/>
        </p:nvSpPr>
        <p:spPr>
          <a:xfrm rot="20647708">
            <a:off x="9782670" y="2358510"/>
            <a:ext cx="301983" cy="1716544"/>
          </a:xfrm>
          <a:prstGeom prst="ellipse">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8100000" scaled="1"/>
            <a:tileRect/>
          </a:gra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2</a:t>
            </a:r>
          </a:p>
        </p:txBody>
      </p:sp>
      <p:pic>
        <p:nvPicPr>
          <p:cNvPr id="11" name="Picture 10">
            <a:extLst>
              <a:ext uri="{FF2B5EF4-FFF2-40B4-BE49-F238E27FC236}">
                <a16:creationId xmlns:a16="http://schemas.microsoft.com/office/drawing/2014/main" id="{BA6B4207-CE15-9565-983B-DB3551ADF83D}"/>
              </a:ext>
            </a:extLst>
          </p:cNvPr>
          <p:cNvPicPr>
            <a:picLocks noChangeAspect="1"/>
          </p:cNvPicPr>
          <p:nvPr/>
        </p:nvPicPr>
        <p:blipFill>
          <a:blip r:embed="rId4"/>
          <a:stretch>
            <a:fillRect/>
          </a:stretch>
        </p:blipFill>
        <p:spPr>
          <a:xfrm>
            <a:off x="7271561" y="4054897"/>
            <a:ext cx="926501" cy="879505"/>
          </a:xfrm>
          <a:prstGeom prst="rect">
            <a:avLst/>
          </a:prstGeom>
        </p:spPr>
      </p:pic>
      <p:pic>
        <p:nvPicPr>
          <p:cNvPr id="12" name="Picture 11">
            <a:extLst>
              <a:ext uri="{FF2B5EF4-FFF2-40B4-BE49-F238E27FC236}">
                <a16:creationId xmlns:a16="http://schemas.microsoft.com/office/drawing/2014/main" id="{455FF534-B8E7-CE3A-BAD4-CD66C9A34917}"/>
              </a:ext>
            </a:extLst>
          </p:cNvPr>
          <p:cNvPicPr>
            <a:picLocks noChangeAspect="1"/>
          </p:cNvPicPr>
          <p:nvPr/>
        </p:nvPicPr>
        <p:blipFill>
          <a:blip r:embed="rId4"/>
          <a:stretch>
            <a:fillRect/>
          </a:stretch>
        </p:blipFill>
        <p:spPr>
          <a:xfrm>
            <a:off x="9688098" y="4054897"/>
            <a:ext cx="926501" cy="879505"/>
          </a:xfrm>
          <a:prstGeom prst="rect">
            <a:avLst/>
          </a:prstGeom>
        </p:spPr>
      </p:pic>
      <p:sp>
        <p:nvSpPr>
          <p:cNvPr id="13" name="Oval 12">
            <a:extLst>
              <a:ext uri="{FF2B5EF4-FFF2-40B4-BE49-F238E27FC236}">
                <a16:creationId xmlns:a16="http://schemas.microsoft.com/office/drawing/2014/main" id="{4EF63223-DD3E-2656-B11B-F013E0E34401}"/>
              </a:ext>
            </a:extLst>
          </p:cNvPr>
          <p:cNvSpPr/>
          <p:nvPr/>
        </p:nvSpPr>
        <p:spPr>
          <a:xfrm rot="19271337">
            <a:off x="6891112" y="2520002"/>
            <a:ext cx="301983" cy="1716544"/>
          </a:xfrm>
          <a:prstGeom prst="ellipse">
            <a:avLst/>
          </a:prstGeom>
          <a:solidFill>
            <a:schemeClr val="accent6">
              <a:lumMod val="40000"/>
              <a:lumOff val="6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1</a:t>
            </a:r>
          </a:p>
        </p:txBody>
      </p:sp>
      <p:sp>
        <p:nvSpPr>
          <p:cNvPr id="14" name="Oval 13">
            <a:extLst>
              <a:ext uri="{FF2B5EF4-FFF2-40B4-BE49-F238E27FC236}">
                <a16:creationId xmlns:a16="http://schemas.microsoft.com/office/drawing/2014/main" id="{0FA2124A-6BF9-7A60-F968-6A8F51F7F46A}"/>
              </a:ext>
            </a:extLst>
          </p:cNvPr>
          <p:cNvSpPr/>
          <p:nvPr/>
        </p:nvSpPr>
        <p:spPr>
          <a:xfrm rot="20647708">
            <a:off x="7266170" y="2337436"/>
            <a:ext cx="301983" cy="1716544"/>
          </a:xfrm>
          <a:prstGeom prst="ellipse">
            <a:avLst/>
          </a:prstGeom>
          <a:solidFill>
            <a:schemeClr val="accent6">
              <a:lumMod val="40000"/>
              <a:lumOff val="6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2</a:t>
            </a:r>
          </a:p>
        </p:txBody>
      </p:sp>
      <p:grpSp>
        <p:nvGrpSpPr>
          <p:cNvPr id="40" name="Group 39">
            <a:extLst>
              <a:ext uri="{FF2B5EF4-FFF2-40B4-BE49-F238E27FC236}">
                <a16:creationId xmlns:a16="http://schemas.microsoft.com/office/drawing/2014/main" id="{EEBC56C1-199B-C8F3-F63B-481F306C897E}"/>
              </a:ext>
            </a:extLst>
          </p:cNvPr>
          <p:cNvGrpSpPr/>
          <p:nvPr/>
        </p:nvGrpSpPr>
        <p:grpSpPr>
          <a:xfrm>
            <a:off x="7606411" y="2452228"/>
            <a:ext cx="896990" cy="1716544"/>
            <a:chOff x="7559708" y="2268319"/>
            <a:chExt cx="896990" cy="1716544"/>
          </a:xfrm>
        </p:grpSpPr>
        <mc:AlternateContent xmlns:mc="http://schemas.openxmlformats.org/markup-compatibility/2006" xmlns:a14="http://schemas.microsoft.com/office/drawing/2010/main">
          <mc:Choice Requires="a14">
            <p:sp>
              <p:nvSpPr>
                <p:cNvPr id="25" name="Oval 24">
                  <a:extLst>
                    <a:ext uri="{FF2B5EF4-FFF2-40B4-BE49-F238E27FC236}">
                      <a16:creationId xmlns:a16="http://schemas.microsoft.com/office/drawing/2014/main" id="{9177B3F2-6FD5-DEC2-FF0F-CAB3CDCD71C6}"/>
                    </a:ext>
                  </a:extLst>
                </p:cNvPr>
                <p:cNvSpPr/>
                <p:nvPr/>
              </p:nvSpPr>
              <p:spPr>
                <a:xfrm rot="1964123">
                  <a:off x="8154715" y="2268319"/>
                  <a:ext cx="301983" cy="1716544"/>
                </a:xfrm>
                <a:prstGeom prst="ellipse">
                  <a:avLst/>
                </a:prstGeom>
                <a:solidFill>
                  <a:schemeClr val="accent6">
                    <a:lumMod val="40000"/>
                    <a:lumOff val="6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dirty="0" smtClean="0">
                                <a:solidFill>
                                  <a:schemeClr val="tx1"/>
                                </a:solidFill>
                                <a:latin typeface="Cambria Math" panose="02040503050406030204" pitchFamily="18" charset="0"/>
                              </a:rPr>
                            </m:ctrlPr>
                          </m:sSubPr>
                          <m:e>
                            <m:r>
                              <a:rPr lang="en-US" i="1" dirty="0" smtClean="0">
                                <a:solidFill>
                                  <a:schemeClr val="tx1"/>
                                </a:solidFill>
                                <a:latin typeface="Cambria Math" panose="02040503050406030204" pitchFamily="18" charset="0"/>
                              </a:rPr>
                              <m:t>𝑁</m:t>
                            </m:r>
                          </m:e>
                          <m:sub>
                            <m:r>
                              <a:rPr lang="en-US" i="1" dirty="0" smtClean="0">
                                <a:solidFill>
                                  <a:schemeClr val="tx1"/>
                                </a:solidFill>
                                <a:latin typeface="Cambria Math" panose="02040503050406030204" pitchFamily="18" charset="0"/>
                              </a:rPr>
                              <m:t>𝑡</m:t>
                            </m:r>
                          </m:sub>
                        </m:sSub>
                      </m:oMath>
                    </m:oMathPara>
                  </a14:m>
                  <a:endParaRPr lang="en-US" dirty="0">
                    <a:solidFill>
                      <a:schemeClr val="tx1"/>
                    </a:solidFill>
                  </a:endParaRPr>
                </a:p>
              </p:txBody>
            </p:sp>
          </mc:Choice>
          <mc:Fallback xmlns="">
            <p:sp>
              <p:nvSpPr>
                <p:cNvPr id="25" name="Oval 24">
                  <a:extLst>
                    <a:ext uri="{FF2B5EF4-FFF2-40B4-BE49-F238E27FC236}">
                      <a16:creationId xmlns:a16="http://schemas.microsoft.com/office/drawing/2014/main" id="{9177B3F2-6FD5-DEC2-FF0F-CAB3CDCD71C6}"/>
                    </a:ext>
                  </a:extLst>
                </p:cNvPr>
                <p:cNvSpPr>
                  <a:spLocks noRot="1" noChangeAspect="1" noMove="1" noResize="1" noEditPoints="1" noAdjustHandles="1" noChangeArrowheads="1" noChangeShapeType="1" noTextEdit="1"/>
                </p:cNvSpPr>
                <p:nvPr/>
              </p:nvSpPr>
              <p:spPr>
                <a:xfrm rot="1964123">
                  <a:off x="8154715" y="2268319"/>
                  <a:ext cx="301983" cy="1716544"/>
                </a:xfrm>
                <a:prstGeom prst="ellipse">
                  <a:avLst/>
                </a:prstGeom>
                <a:blipFill>
                  <a:blip r:embed="rId5"/>
                  <a:stretch>
                    <a:fillRect/>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A392D6D6-2CC5-20A7-1005-157737F8023A}"/>
                </a:ext>
              </a:extLst>
            </p:cNvPr>
            <p:cNvSpPr txBox="1"/>
            <p:nvPr/>
          </p:nvSpPr>
          <p:spPr>
            <a:xfrm>
              <a:off x="7559708" y="2683360"/>
              <a:ext cx="291745" cy="400110"/>
            </a:xfrm>
            <a:prstGeom prst="rect">
              <a:avLst/>
            </a:prstGeom>
            <a:noFill/>
          </p:spPr>
          <p:txBody>
            <a:bodyPr wrap="square" rtlCol="0">
              <a:spAutoFit/>
            </a:bodyPr>
            <a:lstStyle/>
            <a:p>
              <a:r>
                <a:rPr lang="en-US" sz="2000" b="1" dirty="0"/>
                <a:t>…</a:t>
              </a:r>
            </a:p>
          </p:txBody>
        </p:sp>
      </p:grpSp>
      <p:grpSp>
        <p:nvGrpSpPr>
          <p:cNvPr id="49" name="Group 48">
            <a:extLst>
              <a:ext uri="{FF2B5EF4-FFF2-40B4-BE49-F238E27FC236}">
                <a16:creationId xmlns:a16="http://schemas.microsoft.com/office/drawing/2014/main" id="{58D90B49-EC9B-2F35-91B9-059085E05C67}"/>
              </a:ext>
            </a:extLst>
          </p:cNvPr>
          <p:cNvGrpSpPr/>
          <p:nvPr/>
        </p:nvGrpSpPr>
        <p:grpSpPr>
          <a:xfrm>
            <a:off x="10244406" y="2561677"/>
            <a:ext cx="764191" cy="1716544"/>
            <a:chOff x="10197703" y="2377768"/>
            <a:chExt cx="764191" cy="1716544"/>
          </a:xfrm>
        </p:grpSpPr>
        <mc:AlternateContent xmlns:mc="http://schemas.openxmlformats.org/markup-compatibility/2006" xmlns:a14="http://schemas.microsoft.com/office/drawing/2010/main">
          <mc:Choice Requires="a14">
            <p:sp>
              <p:nvSpPr>
                <p:cNvPr id="7" name="Oval 6">
                  <a:extLst>
                    <a:ext uri="{FF2B5EF4-FFF2-40B4-BE49-F238E27FC236}">
                      <a16:creationId xmlns:a16="http://schemas.microsoft.com/office/drawing/2014/main" id="{242ABE9E-47FF-A044-7FE0-B8F0E3555D62}"/>
                    </a:ext>
                  </a:extLst>
                </p:cNvPr>
                <p:cNvSpPr/>
                <p:nvPr/>
              </p:nvSpPr>
              <p:spPr>
                <a:xfrm rot="2656069">
                  <a:off x="10659911" y="2377768"/>
                  <a:ext cx="301983" cy="1716544"/>
                </a:xfrm>
                <a:prstGeom prst="ellipse">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8100000" scaled="1"/>
                  <a:tileRect/>
                </a:gra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dirty="0" smtClean="0">
                                <a:solidFill>
                                  <a:schemeClr val="tx1"/>
                                </a:solidFill>
                                <a:latin typeface="Cambria Math" panose="02040503050406030204" pitchFamily="18" charset="0"/>
                              </a:rPr>
                            </m:ctrlPr>
                          </m:sSubPr>
                          <m:e>
                            <m:r>
                              <a:rPr lang="en-US" b="0" i="1" dirty="0" smtClean="0">
                                <a:solidFill>
                                  <a:schemeClr val="tx1"/>
                                </a:solidFill>
                                <a:latin typeface="Cambria Math" panose="02040503050406030204" pitchFamily="18" charset="0"/>
                              </a:rPr>
                              <m:t>𝑁</m:t>
                            </m:r>
                          </m:e>
                          <m:sub>
                            <m:r>
                              <a:rPr lang="en-US" b="0" i="1" dirty="0" smtClean="0">
                                <a:solidFill>
                                  <a:schemeClr val="tx1"/>
                                </a:solidFill>
                                <a:latin typeface="Cambria Math" panose="02040503050406030204" pitchFamily="18" charset="0"/>
                              </a:rPr>
                              <m:t>𝑟</m:t>
                            </m:r>
                          </m:sub>
                        </m:sSub>
                      </m:oMath>
                    </m:oMathPara>
                  </a14:m>
                  <a:endParaRPr lang="en-US" dirty="0">
                    <a:solidFill>
                      <a:schemeClr val="tx1"/>
                    </a:solidFill>
                  </a:endParaRPr>
                </a:p>
              </p:txBody>
            </p:sp>
          </mc:Choice>
          <mc:Fallback xmlns="">
            <p:sp>
              <p:nvSpPr>
                <p:cNvPr id="7" name="Oval 6">
                  <a:extLst>
                    <a:ext uri="{FF2B5EF4-FFF2-40B4-BE49-F238E27FC236}">
                      <a16:creationId xmlns:a16="http://schemas.microsoft.com/office/drawing/2014/main" id="{242ABE9E-47FF-A044-7FE0-B8F0E3555D62}"/>
                    </a:ext>
                  </a:extLst>
                </p:cNvPr>
                <p:cNvSpPr>
                  <a:spLocks noRot="1" noChangeAspect="1" noMove="1" noResize="1" noEditPoints="1" noAdjustHandles="1" noChangeArrowheads="1" noChangeShapeType="1" noTextEdit="1"/>
                </p:cNvSpPr>
                <p:nvPr/>
              </p:nvSpPr>
              <p:spPr>
                <a:xfrm rot="2656069">
                  <a:off x="10659911" y="2377768"/>
                  <a:ext cx="301983" cy="1716544"/>
                </a:xfrm>
                <a:prstGeom prst="ellipse">
                  <a:avLst/>
                </a:prstGeom>
                <a:blipFill>
                  <a:blip r:embed="rId6"/>
                  <a:stretch>
                    <a:fillRect/>
                  </a:stretch>
                </a:blipFill>
              </p:spPr>
              <p:txBody>
                <a:bodyPr/>
                <a:lstStyle/>
                <a:p>
                  <a:r>
                    <a:rPr lang="en-US">
                      <a:noFill/>
                    </a:rPr>
                    <a:t> </a:t>
                  </a:r>
                </a:p>
              </p:txBody>
            </p:sp>
          </mc:Fallback>
        </mc:AlternateContent>
        <p:sp>
          <p:nvSpPr>
            <p:cNvPr id="32" name="TextBox 31">
              <a:extLst>
                <a:ext uri="{FF2B5EF4-FFF2-40B4-BE49-F238E27FC236}">
                  <a16:creationId xmlns:a16="http://schemas.microsoft.com/office/drawing/2014/main" id="{884F07FA-6599-5753-2C9E-4AEE2F833BD1}"/>
                </a:ext>
              </a:extLst>
            </p:cNvPr>
            <p:cNvSpPr txBox="1"/>
            <p:nvPr/>
          </p:nvSpPr>
          <p:spPr>
            <a:xfrm>
              <a:off x="10197703" y="2741706"/>
              <a:ext cx="291745" cy="400110"/>
            </a:xfrm>
            <a:prstGeom prst="rect">
              <a:avLst/>
            </a:prstGeom>
            <a:noFill/>
          </p:spPr>
          <p:txBody>
            <a:bodyPr wrap="square" rtlCol="0">
              <a:spAutoFit/>
            </a:bodyPr>
            <a:lstStyle/>
            <a:p>
              <a:r>
                <a:rPr lang="en-US" sz="2000" b="1" dirty="0"/>
                <a:t>…</a:t>
              </a:r>
            </a:p>
          </p:txBody>
        </p:sp>
      </p:grpSp>
      <p:sp>
        <p:nvSpPr>
          <p:cNvPr id="33" name="TextBox 32">
            <a:extLst>
              <a:ext uri="{FF2B5EF4-FFF2-40B4-BE49-F238E27FC236}">
                <a16:creationId xmlns:a16="http://schemas.microsoft.com/office/drawing/2014/main" id="{1D951B5E-A452-DEA1-8E21-744ECD3C836A}"/>
              </a:ext>
            </a:extLst>
          </p:cNvPr>
          <p:cNvSpPr txBox="1"/>
          <p:nvPr/>
        </p:nvSpPr>
        <p:spPr>
          <a:xfrm>
            <a:off x="7294019" y="4951098"/>
            <a:ext cx="914203" cy="369332"/>
          </a:xfrm>
          <a:prstGeom prst="rect">
            <a:avLst/>
          </a:prstGeom>
          <a:noFill/>
        </p:spPr>
        <p:txBody>
          <a:bodyPr wrap="square" rtlCol="0">
            <a:spAutoFit/>
          </a:bodyPr>
          <a:lstStyle/>
          <a:p>
            <a:r>
              <a:rPr lang="en-US" dirty="0"/>
              <a:t>Tx PAM</a:t>
            </a:r>
          </a:p>
        </p:txBody>
      </p:sp>
      <p:sp>
        <p:nvSpPr>
          <p:cNvPr id="34" name="TextBox 33">
            <a:extLst>
              <a:ext uri="{FF2B5EF4-FFF2-40B4-BE49-F238E27FC236}">
                <a16:creationId xmlns:a16="http://schemas.microsoft.com/office/drawing/2014/main" id="{7AAE8755-3C76-342D-BD49-83E1474F7B8D}"/>
              </a:ext>
            </a:extLst>
          </p:cNvPr>
          <p:cNvSpPr txBox="1"/>
          <p:nvPr/>
        </p:nvSpPr>
        <p:spPr>
          <a:xfrm>
            <a:off x="9694246" y="4941068"/>
            <a:ext cx="914203" cy="369332"/>
          </a:xfrm>
          <a:prstGeom prst="rect">
            <a:avLst/>
          </a:prstGeom>
          <a:noFill/>
        </p:spPr>
        <p:txBody>
          <a:bodyPr wrap="square" rtlCol="0">
            <a:spAutoFit/>
          </a:bodyPr>
          <a:lstStyle/>
          <a:p>
            <a:r>
              <a:rPr lang="en-US" dirty="0"/>
              <a:t>Rx PAM</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88F202C9-2253-BD07-6A12-BBC42E892993}"/>
                  </a:ext>
                </a:extLst>
              </p:cNvPr>
              <p:cNvSpPr txBox="1"/>
              <p:nvPr/>
            </p:nvSpPr>
            <p:spPr>
              <a:xfrm>
                <a:off x="7106045" y="5317926"/>
                <a:ext cx="1531651" cy="369332"/>
              </a:xfrm>
              <a:prstGeom prst="rect">
                <a:avLst/>
              </a:prstGeom>
              <a:noFill/>
            </p:spPr>
            <p:txBody>
              <a:bodyPr wrap="square">
                <a:spAutoFit/>
              </a:bodyPr>
              <a:lstStyle/>
              <a:p>
                <a14:m>
                  <m:oMath xmlns:m="http://schemas.openxmlformats.org/officeDocument/2006/math">
                    <m:sSub>
                      <m:sSubPr>
                        <m:ctrlPr>
                          <a:rPr lang="en-US" i="1" dirty="0" smtClean="0">
                            <a:solidFill>
                              <a:schemeClr val="tx1"/>
                            </a:solidFill>
                            <a:latin typeface="Cambria Math" panose="02040503050406030204" pitchFamily="18" charset="0"/>
                          </a:rPr>
                        </m:ctrlPr>
                      </m:sSubPr>
                      <m:e>
                        <m:r>
                          <a:rPr lang="en-US" i="1" dirty="0" smtClean="0">
                            <a:solidFill>
                              <a:schemeClr val="tx1"/>
                            </a:solidFill>
                            <a:latin typeface="Cambria Math" panose="02040503050406030204" pitchFamily="18" charset="0"/>
                          </a:rPr>
                          <m:t>𝑁</m:t>
                        </m:r>
                      </m:e>
                      <m:sub>
                        <m:r>
                          <a:rPr lang="en-US" i="1" dirty="0" smtClean="0">
                            <a:solidFill>
                              <a:schemeClr val="tx1"/>
                            </a:solidFill>
                            <a:latin typeface="Cambria Math" panose="02040503050406030204" pitchFamily="18" charset="0"/>
                          </a:rPr>
                          <m:t>𝑡</m:t>
                        </m:r>
                      </m:sub>
                    </m:sSub>
                  </m:oMath>
                </a14:m>
                <a:r>
                  <a:rPr lang="en-US" dirty="0"/>
                  <a:t> Antennas</a:t>
                </a:r>
              </a:p>
            </p:txBody>
          </p:sp>
        </mc:Choice>
        <mc:Fallback xmlns="">
          <p:sp>
            <p:nvSpPr>
              <p:cNvPr id="36" name="TextBox 35">
                <a:extLst>
                  <a:ext uri="{FF2B5EF4-FFF2-40B4-BE49-F238E27FC236}">
                    <a16:creationId xmlns:a16="http://schemas.microsoft.com/office/drawing/2014/main" id="{88F202C9-2253-BD07-6A12-BBC42E892993}"/>
                  </a:ext>
                </a:extLst>
              </p:cNvPr>
              <p:cNvSpPr txBox="1">
                <a:spLocks noRot="1" noChangeAspect="1" noMove="1" noResize="1" noEditPoints="1" noAdjustHandles="1" noChangeArrowheads="1" noChangeShapeType="1" noTextEdit="1"/>
              </p:cNvSpPr>
              <p:nvPr/>
            </p:nvSpPr>
            <p:spPr>
              <a:xfrm>
                <a:off x="7106045" y="5317926"/>
                <a:ext cx="1531651" cy="369332"/>
              </a:xfrm>
              <a:prstGeom prst="rect">
                <a:avLst/>
              </a:prstGeom>
              <a:blipFill>
                <a:blip r:embed="rId7"/>
                <a:stretch>
                  <a:fillRect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5DB70F0-DBD6-ACBE-0928-24586289D031}"/>
                  </a:ext>
                </a:extLst>
              </p:cNvPr>
              <p:cNvSpPr txBox="1"/>
              <p:nvPr/>
            </p:nvSpPr>
            <p:spPr>
              <a:xfrm>
                <a:off x="9478580" y="5307517"/>
                <a:ext cx="1531651" cy="369332"/>
              </a:xfrm>
              <a:prstGeom prst="rect">
                <a:avLst/>
              </a:prstGeom>
              <a:noFill/>
            </p:spPr>
            <p:txBody>
              <a:bodyPr wrap="square">
                <a:spAutoFit/>
              </a:bodyPr>
              <a:lstStyle/>
              <a:p>
                <a14:m>
                  <m:oMath xmlns:m="http://schemas.openxmlformats.org/officeDocument/2006/math">
                    <m:sSub>
                      <m:sSubPr>
                        <m:ctrlPr>
                          <a:rPr lang="en-US" i="1" dirty="0" smtClean="0">
                            <a:solidFill>
                              <a:schemeClr val="tx1"/>
                            </a:solidFill>
                            <a:latin typeface="Cambria Math" panose="02040503050406030204" pitchFamily="18" charset="0"/>
                          </a:rPr>
                        </m:ctrlPr>
                      </m:sSubPr>
                      <m:e>
                        <m:r>
                          <a:rPr lang="en-US" i="1" dirty="0" smtClean="0">
                            <a:solidFill>
                              <a:schemeClr val="tx1"/>
                            </a:solidFill>
                            <a:latin typeface="Cambria Math" panose="02040503050406030204" pitchFamily="18" charset="0"/>
                          </a:rPr>
                          <m:t>𝑁</m:t>
                        </m:r>
                      </m:e>
                      <m:sub>
                        <m:r>
                          <a:rPr lang="en-US" b="0" i="1" dirty="0" smtClean="0">
                            <a:solidFill>
                              <a:schemeClr val="tx1"/>
                            </a:solidFill>
                            <a:latin typeface="Cambria Math" panose="02040503050406030204" pitchFamily="18" charset="0"/>
                          </a:rPr>
                          <m:t>𝑟</m:t>
                        </m:r>
                      </m:sub>
                    </m:sSub>
                  </m:oMath>
                </a14:m>
                <a:r>
                  <a:rPr lang="en-US" dirty="0"/>
                  <a:t> Antennas</a:t>
                </a:r>
              </a:p>
            </p:txBody>
          </p:sp>
        </mc:Choice>
        <mc:Fallback xmlns="">
          <p:sp>
            <p:nvSpPr>
              <p:cNvPr id="37" name="TextBox 36">
                <a:extLst>
                  <a:ext uri="{FF2B5EF4-FFF2-40B4-BE49-F238E27FC236}">
                    <a16:creationId xmlns:a16="http://schemas.microsoft.com/office/drawing/2014/main" id="{E5DB70F0-DBD6-ACBE-0928-24586289D031}"/>
                  </a:ext>
                </a:extLst>
              </p:cNvPr>
              <p:cNvSpPr txBox="1">
                <a:spLocks noRot="1" noChangeAspect="1" noMove="1" noResize="1" noEditPoints="1" noAdjustHandles="1" noChangeArrowheads="1" noChangeShapeType="1" noTextEdit="1"/>
              </p:cNvSpPr>
              <p:nvPr/>
            </p:nvSpPr>
            <p:spPr>
              <a:xfrm>
                <a:off x="9478580" y="5307517"/>
                <a:ext cx="1531651" cy="369332"/>
              </a:xfrm>
              <a:prstGeom prst="rect">
                <a:avLst/>
              </a:prstGeom>
              <a:blipFill>
                <a:blip r:embed="rId8"/>
                <a:stretch>
                  <a:fillRect t="-10000" b="-26667"/>
                </a:stretch>
              </a:blipFill>
            </p:spPr>
            <p:txBody>
              <a:bodyPr/>
              <a:lstStyle/>
              <a:p>
                <a:r>
                  <a:rPr lang="en-US">
                    <a:noFill/>
                  </a:rPr>
                  <a:t> </a:t>
                </a:r>
              </a:p>
            </p:txBody>
          </p:sp>
        </mc:Fallback>
      </mc:AlternateContent>
    </p:spTree>
    <p:extLst>
      <p:ext uri="{BB962C8B-B14F-4D97-AF65-F5344CB8AC3E}">
        <p14:creationId xmlns:p14="http://schemas.microsoft.com/office/powerpoint/2010/main" val="237918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500"/>
                                        <p:tgtEl>
                                          <p:spTgt spid="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fade">
                                      <p:cBhvr>
                                        <p:cTn id="12" dur="500"/>
                                        <p:tgtEl>
                                          <p:spTgt spid="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18C9F-7217-57EE-0B16-855A8562D5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B3395C-DD64-D64E-9A5F-76661CC0CAA9}"/>
              </a:ext>
            </a:extLst>
          </p:cNvPr>
          <p:cNvSpPr>
            <a:spLocks noGrp="1"/>
          </p:cNvSpPr>
          <p:nvPr>
            <p:ph type="title"/>
          </p:nvPr>
        </p:nvSpPr>
        <p:spPr/>
        <p:txBody>
          <a:bodyPr/>
          <a:lstStyle/>
          <a:p>
            <a:r>
              <a:rPr lang="en-US" dirty="0"/>
              <a:t>Case Study II: </a:t>
            </a:r>
            <a:r>
              <a:rPr lang="en-US" altLang="zh-CN" dirty="0"/>
              <a:t>Compressive Sensing (CS)</a:t>
            </a:r>
            <a:endParaRPr lang="en-US" dirty="0"/>
          </a:p>
        </p:txBody>
      </p:sp>
      <p:sp>
        <p:nvSpPr>
          <p:cNvPr id="3" name="Slide Number Placeholder 2">
            <a:extLst>
              <a:ext uri="{FF2B5EF4-FFF2-40B4-BE49-F238E27FC236}">
                <a16:creationId xmlns:a16="http://schemas.microsoft.com/office/drawing/2014/main" id="{82113EA9-629D-134E-83B5-AFCAB9F585C0}"/>
              </a:ext>
            </a:extLst>
          </p:cNvPr>
          <p:cNvSpPr>
            <a:spLocks noGrp="1"/>
          </p:cNvSpPr>
          <p:nvPr>
            <p:ph type="sldNum" sz="quarter" idx="12"/>
          </p:nvPr>
        </p:nvSpPr>
        <p:spPr/>
        <p:txBody>
          <a:bodyPr/>
          <a:lstStyle/>
          <a:p>
            <a:fld id="{9E617D81-C3C2-4942-A81E-0DE90F43241E}" type="slidenum">
              <a:rPr lang="en-US" smtClean="0"/>
              <a:pPr/>
              <a:t>17</a:t>
            </a:fld>
            <a:endParaRPr lang="en-US" dirty="0"/>
          </a:p>
        </p:txBody>
      </p:sp>
      <p:sp>
        <p:nvSpPr>
          <p:cNvPr id="4" name="Text Placeholder 3">
            <a:extLst>
              <a:ext uri="{FF2B5EF4-FFF2-40B4-BE49-F238E27FC236}">
                <a16:creationId xmlns:a16="http://schemas.microsoft.com/office/drawing/2014/main" id="{7BF3E074-84F3-82E1-6725-5E6E47399054}"/>
              </a:ext>
            </a:extLst>
          </p:cNvPr>
          <p:cNvSpPr>
            <a:spLocks noGrp="1"/>
          </p:cNvSpPr>
          <p:nvPr>
            <p:ph type="body" sz="quarter" idx="13"/>
          </p:nvPr>
        </p:nvSpPr>
        <p:spPr>
          <a:xfrm>
            <a:off x="627185" y="1406768"/>
            <a:ext cx="6001250" cy="5142677"/>
          </a:xfrm>
        </p:spPr>
        <p:txBody>
          <a:bodyPr>
            <a:normAutofit/>
          </a:bodyPr>
          <a:lstStyle/>
          <a:p>
            <a:r>
              <a:rPr lang="en-US" dirty="0"/>
              <a:t>CS exploits </a:t>
            </a:r>
            <a:r>
              <a:rPr lang="en-US" dirty="0" err="1">
                <a:solidFill>
                  <a:schemeClr val="accent6"/>
                </a:solidFill>
              </a:rPr>
              <a:t>mmWave</a:t>
            </a:r>
            <a:r>
              <a:rPr lang="en-US" dirty="0">
                <a:solidFill>
                  <a:schemeClr val="accent6"/>
                </a:solidFill>
              </a:rPr>
              <a:t> channel sparsity</a:t>
            </a:r>
            <a:r>
              <a:rPr lang="en-US" i="1" dirty="0"/>
              <a:t> </a:t>
            </a:r>
            <a:r>
              <a:rPr lang="en-US" dirty="0"/>
              <a:t>to reduce # of beams.</a:t>
            </a:r>
          </a:p>
          <a:p>
            <a:r>
              <a:rPr lang="en-US" dirty="0"/>
              <a:t>We design a CS codebook tailored for: </a:t>
            </a:r>
          </a:p>
          <a:p>
            <a:pPr lvl="1"/>
            <a:r>
              <a:rPr lang="en-US" dirty="0"/>
              <a:t>Large array of phased-arrays </a:t>
            </a:r>
          </a:p>
          <a:p>
            <a:pPr lvl="1"/>
            <a:r>
              <a:rPr lang="en-US" dirty="0"/>
              <a:t>Low resolution phased shifter (2 bits)</a:t>
            </a:r>
          </a:p>
          <a:p>
            <a:r>
              <a:rPr lang="en-US" dirty="0"/>
              <a:t>Experiment: </a:t>
            </a:r>
            <a:r>
              <a:rPr lang="en-US" altLang="zh-CN" dirty="0"/>
              <a:t>estimate the angle of </a:t>
            </a:r>
            <a:r>
              <a:rPr lang="en-US" dirty="0"/>
              <a:t>a single corner reflector at a random location (1.7~7.1m away)</a:t>
            </a:r>
            <a:r>
              <a:rPr lang="en-US" altLang="zh-CN" dirty="0"/>
              <a:t>.</a:t>
            </a:r>
            <a:endParaRPr lang="en-US" dirty="0"/>
          </a:p>
          <a:p>
            <a:r>
              <a:rPr lang="en-US" dirty="0"/>
              <a:t>We </a:t>
            </a:r>
            <a:r>
              <a:rPr lang="en-US" dirty="0">
                <a:solidFill>
                  <a:schemeClr val="accent6"/>
                </a:solidFill>
              </a:rPr>
              <a:t>reduce the number of beams to 1/4 ~ 1/8 </a:t>
            </a:r>
            <a:r>
              <a:rPr lang="en-US" dirty="0"/>
              <a:t>with acceptable accuracy. </a:t>
            </a:r>
          </a:p>
          <a:p>
            <a:pPr lvl="1"/>
            <a:endParaRPr lang="en-US" dirty="0"/>
          </a:p>
        </p:txBody>
      </p:sp>
      <p:pic>
        <p:nvPicPr>
          <p:cNvPr id="6" name="Picture 5">
            <a:extLst>
              <a:ext uri="{FF2B5EF4-FFF2-40B4-BE49-F238E27FC236}">
                <a16:creationId xmlns:a16="http://schemas.microsoft.com/office/drawing/2014/main" id="{92B1E055-FCB7-3968-1CEB-26A49BBB4983}"/>
              </a:ext>
            </a:extLst>
          </p:cNvPr>
          <p:cNvPicPr>
            <a:picLocks noChangeAspect="1"/>
          </p:cNvPicPr>
          <p:nvPr/>
        </p:nvPicPr>
        <p:blipFill>
          <a:blip r:embed="rId3"/>
          <a:stretch>
            <a:fillRect/>
          </a:stretch>
        </p:blipFill>
        <p:spPr>
          <a:xfrm>
            <a:off x="7887720" y="1230842"/>
            <a:ext cx="2690704" cy="2706625"/>
          </a:xfrm>
          <a:prstGeom prst="rect">
            <a:avLst/>
          </a:prstGeom>
        </p:spPr>
      </p:pic>
      <p:grpSp>
        <p:nvGrpSpPr>
          <p:cNvPr id="5" name="Group 4">
            <a:extLst>
              <a:ext uri="{FF2B5EF4-FFF2-40B4-BE49-F238E27FC236}">
                <a16:creationId xmlns:a16="http://schemas.microsoft.com/office/drawing/2014/main" id="{2CAF10F7-1790-0F6F-0AC8-10ADE3F67611}"/>
              </a:ext>
            </a:extLst>
          </p:cNvPr>
          <p:cNvGrpSpPr/>
          <p:nvPr/>
        </p:nvGrpSpPr>
        <p:grpSpPr>
          <a:xfrm>
            <a:off x="7264876" y="3937467"/>
            <a:ext cx="4203411" cy="2562578"/>
            <a:chOff x="7264876" y="3937467"/>
            <a:chExt cx="4203411" cy="2562578"/>
          </a:xfrm>
        </p:grpSpPr>
        <p:pic>
          <p:nvPicPr>
            <p:cNvPr id="8" name="Picture 7">
              <a:extLst>
                <a:ext uri="{FF2B5EF4-FFF2-40B4-BE49-F238E27FC236}">
                  <a16:creationId xmlns:a16="http://schemas.microsoft.com/office/drawing/2014/main" id="{C5D54395-593C-3A7D-6269-B28E71248935}"/>
                </a:ext>
              </a:extLst>
            </p:cNvPr>
            <p:cNvPicPr>
              <a:picLocks noChangeAspect="1"/>
            </p:cNvPicPr>
            <p:nvPr/>
          </p:nvPicPr>
          <p:blipFill>
            <a:blip r:embed="rId4"/>
            <a:stretch>
              <a:fillRect/>
            </a:stretch>
          </p:blipFill>
          <p:spPr>
            <a:xfrm>
              <a:off x="7481565" y="3937467"/>
              <a:ext cx="3503015" cy="2193246"/>
            </a:xfrm>
            <a:prstGeom prst="rect">
              <a:avLst/>
            </a:prstGeom>
          </p:spPr>
        </p:pic>
        <p:sp>
          <p:nvSpPr>
            <p:cNvPr id="9" name="TextBox 8">
              <a:extLst>
                <a:ext uri="{FF2B5EF4-FFF2-40B4-BE49-F238E27FC236}">
                  <a16:creationId xmlns:a16="http://schemas.microsoft.com/office/drawing/2014/main" id="{90D986D3-2913-C394-C37D-AE156AD9722A}"/>
                </a:ext>
              </a:extLst>
            </p:cNvPr>
            <p:cNvSpPr txBox="1"/>
            <p:nvPr/>
          </p:nvSpPr>
          <p:spPr>
            <a:xfrm>
              <a:off x="7264876" y="6130713"/>
              <a:ext cx="4203411" cy="369332"/>
            </a:xfrm>
            <a:prstGeom prst="rect">
              <a:avLst/>
            </a:prstGeom>
            <a:noFill/>
          </p:spPr>
          <p:txBody>
            <a:bodyPr wrap="square" rtlCol="0">
              <a:spAutoFit/>
            </a:bodyPr>
            <a:lstStyle/>
            <a:p>
              <a:r>
                <a:rPr lang="en-US" dirty="0"/>
                <a:t>4 degree angular accuracy, &lt;8% error rate</a:t>
              </a:r>
            </a:p>
          </p:txBody>
        </p:sp>
      </p:grpSp>
    </p:spTree>
    <p:extLst>
      <p:ext uri="{BB962C8B-B14F-4D97-AF65-F5344CB8AC3E}">
        <p14:creationId xmlns:p14="http://schemas.microsoft.com/office/powerpoint/2010/main" val="138645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500"/>
                                        <p:tgtEl>
                                          <p:spTgt spid="4">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Effect transition="in" filter="fade">
                                      <p:cBhvr>
                                        <p:cTn id="33"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FD9D7-3B3B-D161-EA02-5184E3FD3E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F4ECF5-332E-4123-738E-2D18661C31A7}"/>
              </a:ext>
            </a:extLst>
          </p:cNvPr>
          <p:cNvSpPr>
            <a:spLocks noGrp="1"/>
          </p:cNvSpPr>
          <p:nvPr>
            <p:ph type="title"/>
          </p:nvPr>
        </p:nvSpPr>
        <p:spPr/>
        <p:txBody>
          <a:bodyPr/>
          <a:lstStyle/>
          <a:p>
            <a:r>
              <a:rPr lang="en-US" dirty="0"/>
              <a:t>Summary</a:t>
            </a:r>
          </a:p>
        </p:txBody>
      </p:sp>
      <p:sp>
        <p:nvSpPr>
          <p:cNvPr id="3" name="Text Placeholder 2">
            <a:extLst>
              <a:ext uri="{FF2B5EF4-FFF2-40B4-BE49-F238E27FC236}">
                <a16:creationId xmlns:a16="http://schemas.microsoft.com/office/drawing/2014/main" id="{7A22D3C0-BF7D-9D59-FDB2-F05D4AB9F089}"/>
              </a:ext>
            </a:extLst>
          </p:cNvPr>
          <p:cNvSpPr>
            <a:spLocks noGrp="1"/>
          </p:cNvSpPr>
          <p:nvPr>
            <p:ph type="body" sz="quarter" idx="13"/>
          </p:nvPr>
        </p:nvSpPr>
        <p:spPr>
          <a:xfrm>
            <a:off x="627186" y="1406769"/>
            <a:ext cx="11060722" cy="3057126"/>
          </a:xfrm>
        </p:spPr>
        <p:txBody>
          <a:bodyPr/>
          <a:lstStyle/>
          <a:p>
            <a:r>
              <a:rPr lang="en-US" dirty="0"/>
              <a:t>We proposed a </a:t>
            </a:r>
            <a:r>
              <a:rPr lang="en-US" dirty="0" err="1"/>
              <a:t>mmWave</a:t>
            </a:r>
            <a:r>
              <a:rPr lang="en-US" dirty="0"/>
              <a:t> radar platform with a </a:t>
            </a:r>
            <a:r>
              <a:rPr lang="en-US" dirty="0">
                <a:solidFill>
                  <a:schemeClr val="accent6"/>
                </a:solidFill>
              </a:rPr>
              <a:t>phased-MIMO </a:t>
            </a:r>
            <a:r>
              <a:rPr lang="en-US" dirty="0"/>
              <a:t>architecture with</a:t>
            </a:r>
            <a:r>
              <a:rPr lang="en-US" dirty="0">
                <a:solidFill>
                  <a:schemeClr val="accent6"/>
                </a:solidFill>
              </a:rPr>
              <a:t> </a:t>
            </a:r>
            <a:r>
              <a:rPr lang="en-US" dirty="0"/>
              <a:t>massive antennas. </a:t>
            </a:r>
          </a:p>
          <a:p>
            <a:r>
              <a:rPr lang="en-US" dirty="0"/>
              <a:t>Through effective sparse phased-array design, we achieved </a:t>
            </a:r>
            <a:r>
              <a:rPr lang="en-US" dirty="0">
                <a:solidFill>
                  <a:schemeClr val="accent6"/>
                </a:solidFill>
              </a:rPr>
              <a:t>high</a:t>
            </a:r>
            <a:r>
              <a:rPr lang="en-US" dirty="0"/>
              <a:t> </a:t>
            </a:r>
            <a:r>
              <a:rPr lang="en-US" dirty="0">
                <a:solidFill>
                  <a:schemeClr val="accent6"/>
                </a:solidFill>
              </a:rPr>
              <a:t>angular resolution </a:t>
            </a:r>
            <a:r>
              <a:rPr lang="en-US" dirty="0"/>
              <a:t>with a few RF-chains. </a:t>
            </a:r>
          </a:p>
          <a:p>
            <a:r>
              <a:rPr lang="en-US" dirty="0"/>
              <a:t>The 3D point cloud and compressive sensing case studies show the </a:t>
            </a:r>
            <a:r>
              <a:rPr lang="en-US" dirty="0">
                <a:solidFill>
                  <a:schemeClr val="accent6"/>
                </a:solidFill>
              </a:rPr>
              <a:t>unique capability </a:t>
            </a:r>
            <a:r>
              <a:rPr lang="en-US" dirty="0"/>
              <a:t>of phased-MIMO radars. </a:t>
            </a:r>
          </a:p>
          <a:p>
            <a:pPr marL="0" indent="0">
              <a:buNone/>
            </a:pPr>
            <a:endParaRPr lang="en-US" dirty="0"/>
          </a:p>
        </p:txBody>
      </p:sp>
      <p:sp>
        <p:nvSpPr>
          <p:cNvPr id="4" name="Slide Number Placeholder 3">
            <a:extLst>
              <a:ext uri="{FF2B5EF4-FFF2-40B4-BE49-F238E27FC236}">
                <a16:creationId xmlns:a16="http://schemas.microsoft.com/office/drawing/2014/main" id="{84F5D999-186A-6F04-FA00-7AECAD341482}"/>
              </a:ext>
            </a:extLst>
          </p:cNvPr>
          <p:cNvSpPr>
            <a:spLocks noGrp="1"/>
          </p:cNvSpPr>
          <p:nvPr>
            <p:ph type="sldNum" sz="quarter" idx="12"/>
          </p:nvPr>
        </p:nvSpPr>
        <p:spPr/>
        <p:txBody>
          <a:bodyPr/>
          <a:lstStyle/>
          <a:p>
            <a:fld id="{9E617D81-C3C2-4942-A81E-0DE90F43241E}" type="slidenum">
              <a:rPr lang="en-US" smtClean="0"/>
              <a:pPr/>
              <a:t>18</a:t>
            </a:fld>
            <a:endParaRPr lang="en-US" dirty="0"/>
          </a:p>
        </p:txBody>
      </p:sp>
      <p:sp>
        <p:nvSpPr>
          <p:cNvPr id="6" name="TextBox 5">
            <a:extLst>
              <a:ext uri="{FF2B5EF4-FFF2-40B4-BE49-F238E27FC236}">
                <a16:creationId xmlns:a16="http://schemas.microsoft.com/office/drawing/2014/main" id="{17C98A08-5CA5-6A37-3B60-5EF7696BDB52}"/>
              </a:ext>
            </a:extLst>
          </p:cNvPr>
          <p:cNvSpPr txBox="1"/>
          <p:nvPr/>
        </p:nvSpPr>
        <p:spPr>
          <a:xfrm>
            <a:off x="825180" y="5451231"/>
            <a:ext cx="8519013" cy="707886"/>
          </a:xfrm>
          <a:prstGeom prst="rect">
            <a:avLst/>
          </a:prstGeom>
          <a:noFill/>
        </p:spPr>
        <p:txBody>
          <a:bodyPr wrap="square">
            <a:spAutoFit/>
          </a:bodyPr>
          <a:lstStyle/>
          <a:p>
            <a:r>
              <a:rPr lang="en-US" sz="2000" dirty="0"/>
              <a:t>UCSD M3 software radio project: </a:t>
            </a:r>
            <a:r>
              <a:rPr lang="en-US" sz="2000" dirty="0">
                <a:hlinkClick r:id="rId3"/>
              </a:rPr>
              <a:t>http://m3.ucsd.edu/sdr/</a:t>
            </a:r>
            <a:endParaRPr lang="en-US" sz="2000" dirty="0"/>
          </a:p>
          <a:p>
            <a:r>
              <a:rPr lang="en-US" sz="2000" dirty="0"/>
              <a:t>Schematics and PCB layout: </a:t>
            </a:r>
            <a:r>
              <a:rPr lang="en-US" sz="2000" dirty="0">
                <a:hlinkClick r:id="rId4"/>
              </a:rPr>
              <a:t>https://github.com/kaizheng28/m3-radar</a:t>
            </a:r>
            <a:endParaRPr lang="en-US" sz="2000" dirty="0"/>
          </a:p>
        </p:txBody>
      </p:sp>
    </p:spTree>
    <p:extLst>
      <p:ext uri="{BB962C8B-B14F-4D97-AF65-F5344CB8AC3E}">
        <p14:creationId xmlns:p14="http://schemas.microsoft.com/office/powerpoint/2010/main" val="3282759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EF1C7-4FC4-6A94-1E2F-1589BBE90B4E}"/>
              </a:ext>
            </a:extLst>
          </p:cNvPr>
          <p:cNvSpPr>
            <a:spLocks noGrp="1"/>
          </p:cNvSpPr>
          <p:nvPr>
            <p:ph type="title"/>
          </p:nvPr>
        </p:nvSpPr>
        <p:spPr/>
        <p:txBody>
          <a:bodyPr/>
          <a:lstStyle/>
          <a:p>
            <a:r>
              <a:rPr lang="en-US" dirty="0"/>
              <a:t>backups</a:t>
            </a:r>
          </a:p>
        </p:txBody>
      </p:sp>
      <p:sp>
        <p:nvSpPr>
          <p:cNvPr id="3" name="Text Placeholder 2">
            <a:extLst>
              <a:ext uri="{FF2B5EF4-FFF2-40B4-BE49-F238E27FC236}">
                <a16:creationId xmlns:a16="http://schemas.microsoft.com/office/drawing/2014/main" id="{61B6F240-3FF6-CC60-5B4A-8027FD874A5E}"/>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872748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4B299-5BE4-7055-D3F3-28045FFEE0C6}"/>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1C47F93D-396E-77C5-4358-C36714DE2F43}"/>
              </a:ext>
            </a:extLst>
          </p:cNvPr>
          <p:cNvSpPr>
            <a:spLocks noGrp="1"/>
          </p:cNvSpPr>
          <p:nvPr>
            <p:ph type="title"/>
          </p:nvPr>
        </p:nvSpPr>
        <p:spPr/>
        <p:txBody>
          <a:bodyPr/>
          <a:lstStyle/>
          <a:p>
            <a:r>
              <a:rPr lang="en-US" altLang="zh-CN" dirty="0" err="1"/>
              <a:t>mmWave</a:t>
            </a:r>
            <a:r>
              <a:rPr lang="en-US" altLang="zh-CN" dirty="0"/>
              <a:t> Radar Sensors</a:t>
            </a:r>
            <a:endParaRPr lang="en-US" dirty="0"/>
          </a:p>
        </p:txBody>
      </p:sp>
      <p:sp>
        <p:nvSpPr>
          <p:cNvPr id="6" name="灯片编号占位符 3">
            <a:extLst>
              <a:ext uri="{FF2B5EF4-FFF2-40B4-BE49-F238E27FC236}">
                <a16:creationId xmlns:a16="http://schemas.microsoft.com/office/drawing/2014/main" id="{F3B65A0F-14A1-8913-859E-11B22704317F}"/>
              </a:ext>
            </a:extLst>
          </p:cNvPr>
          <p:cNvSpPr>
            <a:spLocks noGrp="1"/>
          </p:cNvSpPr>
          <p:nvPr>
            <p:ph type="sldNum" sz="quarter" idx="12"/>
          </p:nvPr>
        </p:nvSpPr>
        <p:spPr>
          <a:xfrm>
            <a:off x="11568608" y="6416675"/>
            <a:ext cx="547192" cy="324693"/>
          </a:xfrm>
        </p:spPr>
        <p:txBody>
          <a:bodyPr/>
          <a:lstStyle/>
          <a:p>
            <a:fld id="{BB86FE79-B0DA-433D-A67F-F5D6BFD13937}" type="slidenum">
              <a:rPr lang="en-US" smtClean="0"/>
              <a:pPr/>
              <a:t>2</a:t>
            </a:fld>
            <a:endParaRPr lang="en-US" dirty="0"/>
          </a:p>
        </p:txBody>
      </p:sp>
      <p:sp>
        <p:nvSpPr>
          <p:cNvPr id="15" name="Text Placeholder 2">
            <a:extLst>
              <a:ext uri="{FF2B5EF4-FFF2-40B4-BE49-F238E27FC236}">
                <a16:creationId xmlns:a16="http://schemas.microsoft.com/office/drawing/2014/main" id="{01AFD1EC-A576-3565-2FB8-2DCDDFDF913A}"/>
              </a:ext>
            </a:extLst>
          </p:cNvPr>
          <p:cNvSpPr>
            <a:spLocks noGrp="1"/>
          </p:cNvSpPr>
          <p:nvPr>
            <p:ph type="body" sz="quarter" idx="13"/>
          </p:nvPr>
        </p:nvSpPr>
        <p:spPr>
          <a:xfrm>
            <a:off x="565639" y="1470177"/>
            <a:ext cx="11060722" cy="1686549"/>
          </a:xfrm>
        </p:spPr>
        <p:txBody>
          <a:bodyPr>
            <a:normAutofit/>
          </a:bodyPr>
          <a:lstStyle/>
          <a:p>
            <a:r>
              <a:rPr lang="en-US" dirty="0"/>
              <a:t>Applications of </a:t>
            </a:r>
            <a:r>
              <a:rPr lang="en-US" dirty="0" err="1"/>
              <a:t>mmWave</a:t>
            </a:r>
            <a:r>
              <a:rPr lang="en-US" dirty="0"/>
              <a:t> radar sensors: </a:t>
            </a:r>
          </a:p>
        </p:txBody>
      </p:sp>
      <p:pic>
        <p:nvPicPr>
          <p:cNvPr id="2050" name="Picture 2">
            <a:extLst>
              <a:ext uri="{FF2B5EF4-FFF2-40B4-BE49-F238E27FC236}">
                <a16:creationId xmlns:a16="http://schemas.microsoft.com/office/drawing/2014/main" id="{1350A7F7-8B8C-F6AF-E252-97477F2FFC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361" y="2481288"/>
            <a:ext cx="2989305" cy="191315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ensors | Free Full-Text | mm-Wave Radar-Based Vital Signs Monitoring and  Arrhythmia Detection Using Machine Learning">
            <a:extLst>
              <a:ext uri="{FF2B5EF4-FFF2-40B4-BE49-F238E27FC236}">
                <a16:creationId xmlns:a16="http://schemas.microsoft.com/office/drawing/2014/main" id="{E1279BA9-E68E-9EA9-B691-A2BCDA1C63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96018" y="2434920"/>
            <a:ext cx="2026783" cy="20058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30BDF7C-4A61-1659-16D1-8731A0B9E7E7}"/>
              </a:ext>
            </a:extLst>
          </p:cNvPr>
          <p:cNvSpPr txBox="1"/>
          <p:nvPr/>
        </p:nvSpPr>
        <p:spPr>
          <a:xfrm>
            <a:off x="1750905" y="4553286"/>
            <a:ext cx="1467983" cy="646331"/>
          </a:xfrm>
          <a:prstGeom prst="rect">
            <a:avLst/>
          </a:prstGeom>
          <a:noFill/>
        </p:spPr>
        <p:txBody>
          <a:bodyPr wrap="square" rtlCol="0">
            <a:spAutoFit/>
          </a:bodyPr>
          <a:lstStyle/>
          <a:p>
            <a:pPr algn="ctr"/>
            <a:r>
              <a:rPr lang="en-US" dirty="0"/>
              <a:t>Automotive Perception</a:t>
            </a:r>
          </a:p>
        </p:txBody>
      </p:sp>
      <p:sp>
        <p:nvSpPr>
          <p:cNvPr id="4" name="TextBox 3">
            <a:extLst>
              <a:ext uri="{FF2B5EF4-FFF2-40B4-BE49-F238E27FC236}">
                <a16:creationId xmlns:a16="http://schemas.microsoft.com/office/drawing/2014/main" id="{816D0D17-97BC-B8B4-866E-6BAB802A2164}"/>
              </a:ext>
            </a:extLst>
          </p:cNvPr>
          <p:cNvSpPr txBox="1"/>
          <p:nvPr/>
        </p:nvSpPr>
        <p:spPr>
          <a:xfrm>
            <a:off x="5567564" y="4553286"/>
            <a:ext cx="1467983" cy="646331"/>
          </a:xfrm>
          <a:prstGeom prst="rect">
            <a:avLst/>
          </a:prstGeom>
          <a:noFill/>
        </p:spPr>
        <p:txBody>
          <a:bodyPr wrap="square" rtlCol="0">
            <a:spAutoFit/>
          </a:bodyPr>
          <a:lstStyle/>
          <a:p>
            <a:pPr algn="ctr"/>
            <a:r>
              <a:rPr lang="en-US" dirty="0"/>
              <a:t>Gesture Operation</a:t>
            </a:r>
          </a:p>
        </p:txBody>
      </p:sp>
      <p:sp>
        <p:nvSpPr>
          <p:cNvPr id="5" name="TextBox 4">
            <a:extLst>
              <a:ext uri="{FF2B5EF4-FFF2-40B4-BE49-F238E27FC236}">
                <a16:creationId xmlns:a16="http://schemas.microsoft.com/office/drawing/2014/main" id="{37DE067A-97C1-7E93-7AF8-B4CE3C9FA5B9}"/>
              </a:ext>
            </a:extLst>
          </p:cNvPr>
          <p:cNvSpPr txBox="1"/>
          <p:nvPr/>
        </p:nvSpPr>
        <p:spPr>
          <a:xfrm>
            <a:off x="9082805" y="4553286"/>
            <a:ext cx="1467983" cy="646331"/>
          </a:xfrm>
          <a:prstGeom prst="rect">
            <a:avLst/>
          </a:prstGeom>
          <a:noFill/>
        </p:spPr>
        <p:txBody>
          <a:bodyPr wrap="square" rtlCol="0">
            <a:spAutoFit/>
          </a:bodyPr>
          <a:lstStyle/>
          <a:p>
            <a:pPr algn="ctr"/>
            <a:r>
              <a:rPr lang="en-US" dirty="0"/>
              <a:t>Vital Sign Monitoring</a:t>
            </a:r>
          </a:p>
        </p:txBody>
      </p:sp>
      <p:pic>
        <p:nvPicPr>
          <p:cNvPr id="7" name="Picture 6">
            <a:extLst>
              <a:ext uri="{FF2B5EF4-FFF2-40B4-BE49-F238E27FC236}">
                <a16:creationId xmlns:a16="http://schemas.microsoft.com/office/drawing/2014/main" id="{EF257163-3908-3E6D-971D-6E6958BCCB23}"/>
              </a:ext>
            </a:extLst>
          </p:cNvPr>
          <p:cNvPicPr>
            <a:picLocks noChangeAspect="1"/>
          </p:cNvPicPr>
          <p:nvPr/>
        </p:nvPicPr>
        <p:blipFill>
          <a:blip r:embed="rId5"/>
          <a:stretch>
            <a:fillRect/>
          </a:stretch>
        </p:blipFill>
        <p:spPr>
          <a:xfrm>
            <a:off x="5117562" y="2363143"/>
            <a:ext cx="2367989" cy="1999526"/>
          </a:xfrm>
          <a:prstGeom prst="rect">
            <a:avLst/>
          </a:prstGeom>
        </p:spPr>
      </p:pic>
      <p:sp>
        <p:nvSpPr>
          <p:cNvPr id="9" name="TextBox 8">
            <a:extLst>
              <a:ext uri="{FF2B5EF4-FFF2-40B4-BE49-F238E27FC236}">
                <a16:creationId xmlns:a16="http://schemas.microsoft.com/office/drawing/2014/main" id="{4D12EB77-8FEB-D99A-2161-FA1E61980E1E}"/>
              </a:ext>
            </a:extLst>
          </p:cNvPr>
          <p:cNvSpPr txBox="1"/>
          <p:nvPr/>
        </p:nvSpPr>
        <p:spPr>
          <a:xfrm>
            <a:off x="1247599" y="5585678"/>
            <a:ext cx="9591930" cy="830997"/>
          </a:xfrm>
          <a:prstGeom prst="rect">
            <a:avLst/>
          </a:prstGeom>
          <a:noFill/>
        </p:spPr>
        <p:txBody>
          <a:bodyPr wrap="square">
            <a:spAutoFit/>
          </a:bodyPr>
          <a:lstStyle/>
          <a:p>
            <a:r>
              <a:rPr lang="en-US" sz="2400" dirty="0"/>
              <a:t>Advantages: high range resolution, small form factor, sensitivity to small movement, and all-weather and light operation. </a:t>
            </a:r>
          </a:p>
        </p:txBody>
      </p:sp>
    </p:spTree>
    <p:extLst>
      <p:ext uri="{BB962C8B-B14F-4D97-AF65-F5344CB8AC3E}">
        <p14:creationId xmlns:p14="http://schemas.microsoft.com/office/powerpoint/2010/main" val="1052643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D2E51-387A-8573-5C42-DB456565A117}"/>
              </a:ext>
            </a:extLst>
          </p:cNvPr>
          <p:cNvSpPr>
            <a:spLocks noGrp="1"/>
          </p:cNvSpPr>
          <p:nvPr>
            <p:ph type="title"/>
          </p:nvPr>
        </p:nvSpPr>
        <p:spPr/>
        <p:txBody>
          <a:bodyPr/>
          <a:lstStyle/>
          <a:p>
            <a:r>
              <a:rPr lang="en-US" altLang="zh-CN" dirty="0"/>
              <a:t>Evaluation: Array Gain </a:t>
            </a:r>
            <a:endParaRPr lang="en-US" dirty="0"/>
          </a:p>
        </p:txBody>
      </p:sp>
      <p:sp>
        <p:nvSpPr>
          <p:cNvPr id="3" name="Slide Number Placeholder 2">
            <a:extLst>
              <a:ext uri="{FF2B5EF4-FFF2-40B4-BE49-F238E27FC236}">
                <a16:creationId xmlns:a16="http://schemas.microsoft.com/office/drawing/2014/main" id="{6BF4014C-3597-6140-9F03-1FE146349FEA}"/>
              </a:ext>
            </a:extLst>
          </p:cNvPr>
          <p:cNvSpPr>
            <a:spLocks noGrp="1"/>
          </p:cNvSpPr>
          <p:nvPr>
            <p:ph type="sldNum" sz="quarter" idx="12"/>
          </p:nvPr>
        </p:nvSpPr>
        <p:spPr/>
        <p:txBody>
          <a:bodyPr/>
          <a:lstStyle/>
          <a:p>
            <a:fld id="{9E617D81-C3C2-4942-A81E-0DE90F43241E}" type="slidenum">
              <a:rPr lang="en-US" smtClean="0"/>
              <a:pPr/>
              <a:t>20</a:t>
            </a:fld>
            <a:endParaRPr lang="en-US" dirty="0"/>
          </a:p>
        </p:txBody>
      </p:sp>
      <p:sp>
        <p:nvSpPr>
          <p:cNvPr id="4" name="Text Placeholder 3">
            <a:extLst>
              <a:ext uri="{FF2B5EF4-FFF2-40B4-BE49-F238E27FC236}">
                <a16:creationId xmlns:a16="http://schemas.microsoft.com/office/drawing/2014/main" id="{85B0EC6A-95E3-A134-5184-20058DC7AE87}"/>
              </a:ext>
            </a:extLst>
          </p:cNvPr>
          <p:cNvSpPr>
            <a:spLocks noGrp="1"/>
          </p:cNvSpPr>
          <p:nvPr>
            <p:ph type="body" sz="quarter" idx="13"/>
          </p:nvPr>
        </p:nvSpPr>
        <p:spPr>
          <a:xfrm>
            <a:off x="5618281" y="4419744"/>
            <a:ext cx="5539622" cy="1759974"/>
          </a:xfrm>
        </p:spPr>
        <p:txBody>
          <a:bodyPr/>
          <a:lstStyle/>
          <a:p>
            <a:r>
              <a:rPr lang="en-US" dirty="0"/>
              <a:t>SNR and max. range increase with number of antennas.</a:t>
            </a:r>
          </a:p>
          <a:p>
            <a:r>
              <a:rPr lang="en-US" dirty="0"/>
              <a:t>Support short-to-mid range experiments. </a:t>
            </a:r>
          </a:p>
        </p:txBody>
      </p:sp>
      <p:pic>
        <p:nvPicPr>
          <p:cNvPr id="6" name="Picture 5">
            <a:extLst>
              <a:ext uri="{FF2B5EF4-FFF2-40B4-BE49-F238E27FC236}">
                <a16:creationId xmlns:a16="http://schemas.microsoft.com/office/drawing/2014/main" id="{AC61ABAA-0B5E-9926-598A-8B8F08498D18}"/>
              </a:ext>
            </a:extLst>
          </p:cNvPr>
          <p:cNvPicPr>
            <a:picLocks noChangeAspect="1"/>
          </p:cNvPicPr>
          <p:nvPr/>
        </p:nvPicPr>
        <p:blipFill>
          <a:blip r:embed="rId3"/>
          <a:stretch>
            <a:fillRect/>
          </a:stretch>
        </p:blipFill>
        <p:spPr>
          <a:xfrm>
            <a:off x="1674706" y="1406768"/>
            <a:ext cx="2973331" cy="2392772"/>
          </a:xfrm>
          <a:prstGeom prst="rect">
            <a:avLst/>
          </a:prstGeom>
        </p:spPr>
      </p:pic>
      <p:pic>
        <p:nvPicPr>
          <p:cNvPr id="8" name="Picture 7">
            <a:extLst>
              <a:ext uri="{FF2B5EF4-FFF2-40B4-BE49-F238E27FC236}">
                <a16:creationId xmlns:a16="http://schemas.microsoft.com/office/drawing/2014/main" id="{C66BAEEA-321F-4714-6AF9-C44C81713C90}"/>
              </a:ext>
            </a:extLst>
          </p:cNvPr>
          <p:cNvPicPr>
            <a:picLocks noChangeAspect="1"/>
          </p:cNvPicPr>
          <p:nvPr/>
        </p:nvPicPr>
        <p:blipFill>
          <a:blip r:embed="rId4"/>
          <a:stretch>
            <a:fillRect/>
          </a:stretch>
        </p:blipFill>
        <p:spPr>
          <a:xfrm>
            <a:off x="1669392" y="4023903"/>
            <a:ext cx="2978645" cy="2392772"/>
          </a:xfrm>
          <a:prstGeom prst="rect">
            <a:avLst/>
          </a:prstGeom>
        </p:spPr>
      </p:pic>
      <p:pic>
        <p:nvPicPr>
          <p:cNvPr id="10" name="Picture 9">
            <a:extLst>
              <a:ext uri="{FF2B5EF4-FFF2-40B4-BE49-F238E27FC236}">
                <a16:creationId xmlns:a16="http://schemas.microsoft.com/office/drawing/2014/main" id="{7E003ADD-E93D-503C-D915-A4474AD05414}"/>
              </a:ext>
            </a:extLst>
          </p:cNvPr>
          <p:cNvPicPr>
            <a:picLocks noChangeAspect="1"/>
          </p:cNvPicPr>
          <p:nvPr/>
        </p:nvPicPr>
        <p:blipFill>
          <a:blip r:embed="rId5"/>
          <a:stretch>
            <a:fillRect/>
          </a:stretch>
        </p:blipFill>
        <p:spPr>
          <a:xfrm>
            <a:off x="5892798" y="1558269"/>
            <a:ext cx="4840806" cy="2326939"/>
          </a:xfrm>
          <a:prstGeom prst="rect">
            <a:avLst/>
          </a:prstGeom>
        </p:spPr>
      </p:pic>
    </p:spTree>
    <p:extLst>
      <p:ext uri="{BB962C8B-B14F-4D97-AF65-F5344CB8AC3E}">
        <p14:creationId xmlns:p14="http://schemas.microsoft.com/office/powerpoint/2010/main" val="3807799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85D3D-8171-18BC-6C1B-74FAEE09B8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7770FF-6DEF-EDD6-14CB-F64AB2616724}"/>
              </a:ext>
            </a:extLst>
          </p:cNvPr>
          <p:cNvSpPr>
            <a:spLocks noGrp="1"/>
          </p:cNvSpPr>
          <p:nvPr>
            <p:ph type="title"/>
          </p:nvPr>
        </p:nvSpPr>
        <p:spPr/>
        <p:txBody>
          <a:bodyPr/>
          <a:lstStyle/>
          <a:p>
            <a:r>
              <a:rPr lang="en-US" dirty="0"/>
              <a:t>Case Study: Compressive Sensing (CS)</a:t>
            </a:r>
          </a:p>
        </p:txBody>
      </p:sp>
      <p:sp>
        <p:nvSpPr>
          <p:cNvPr id="3" name="Slide Number Placeholder 2">
            <a:extLst>
              <a:ext uri="{FF2B5EF4-FFF2-40B4-BE49-F238E27FC236}">
                <a16:creationId xmlns:a16="http://schemas.microsoft.com/office/drawing/2014/main" id="{05E50893-D0D6-141D-1382-5CEDB3AEB935}"/>
              </a:ext>
            </a:extLst>
          </p:cNvPr>
          <p:cNvSpPr>
            <a:spLocks noGrp="1"/>
          </p:cNvSpPr>
          <p:nvPr>
            <p:ph type="sldNum" sz="quarter" idx="12"/>
          </p:nvPr>
        </p:nvSpPr>
        <p:spPr/>
        <p:txBody>
          <a:bodyPr/>
          <a:lstStyle/>
          <a:p>
            <a:fld id="{9E617D81-C3C2-4942-A81E-0DE90F43241E}" type="slidenum">
              <a:rPr lang="en-US" smtClean="0"/>
              <a:pPr/>
              <a:t>21</a:t>
            </a:fld>
            <a:endParaRPr lang="en-US" dirty="0"/>
          </a:p>
        </p:txBody>
      </p:sp>
      <p:grpSp>
        <p:nvGrpSpPr>
          <p:cNvPr id="153" name="Group 152">
            <a:extLst>
              <a:ext uri="{FF2B5EF4-FFF2-40B4-BE49-F238E27FC236}">
                <a16:creationId xmlns:a16="http://schemas.microsoft.com/office/drawing/2014/main" id="{345A9F53-DA85-48A5-E4F5-EF186614552E}"/>
              </a:ext>
            </a:extLst>
          </p:cNvPr>
          <p:cNvGrpSpPr/>
          <p:nvPr/>
        </p:nvGrpSpPr>
        <p:grpSpPr>
          <a:xfrm>
            <a:off x="8193807" y="3096580"/>
            <a:ext cx="2441092" cy="2177823"/>
            <a:chOff x="7708236" y="1457692"/>
            <a:chExt cx="2441092" cy="2177823"/>
          </a:xfrm>
        </p:grpSpPr>
        <p:cxnSp>
          <p:nvCxnSpPr>
            <p:cNvPr id="38" name="Straight Connector 37">
              <a:extLst>
                <a:ext uri="{FF2B5EF4-FFF2-40B4-BE49-F238E27FC236}">
                  <a16:creationId xmlns:a16="http://schemas.microsoft.com/office/drawing/2014/main" id="{076EF73B-9C0C-B52C-31D7-3EF51728EFFE}"/>
                </a:ext>
              </a:extLst>
            </p:cNvPr>
            <p:cNvCxnSpPr>
              <a:cxnSpLocks/>
              <a:stCxn id="42" idx="4"/>
            </p:cNvCxnSpPr>
            <p:nvPr/>
          </p:nvCxnSpPr>
          <p:spPr>
            <a:xfrm>
              <a:off x="7852133" y="2340518"/>
              <a:ext cx="427613" cy="349702"/>
            </a:xfrm>
            <a:prstGeom prst="line">
              <a:avLst/>
            </a:prstGeom>
            <a:ln w="28575"/>
          </p:spPr>
          <p:style>
            <a:lnRef idx="1">
              <a:schemeClr val="dk1"/>
            </a:lnRef>
            <a:fillRef idx="0">
              <a:schemeClr val="dk1"/>
            </a:fillRef>
            <a:effectRef idx="0">
              <a:schemeClr val="dk1"/>
            </a:effectRef>
            <a:fontRef idx="minor">
              <a:schemeClr val="tx1"/>
            </a:fontRef>
          </p:style>
        </p:cxnSp>
        <p:grpSp>
          <p:nvGrpSpPr>
            <p:cNvPr id="53" name="Group 52">
              <a:extLst>
                <a:ext uri="{FF2B5EF4-FFF2-40B4-BE49-F238E27FC236}">
                  <a16:creationId xmlns:a16="http://schemas.microsoft.com/office/drawing/2014/main" id="{9F9CD97E-6665-5170-0A4A-E5B959CC61FA}"/>
                </a:ext>
              </a:extLst>
            </p:cNvPr>
            <p:cNvGrpSpPr/>
            <p:nvPr/>
          </p:nvGrpSpPr>
          <p:grpSpPr>
            <a:xfrm>
              <a:off x="7708236" y="1460827"/>
              <a:ext cx="278910" cy="934682"/>
              <a:chOff x="7911270" y="4287957"/>
              <a:chExt cx="278910" cy="934682"/>
            </a:xfrm>
          </p:grpSpPr>
          <p:grpSp>
            <p:nvGrpSpPr>
              <p:cNvPr id="21" name="Group 20">
                <a:extLst>
                  <a:ext uri="{FF2B5EF4-FFF2-40B4-BE49-F238E27FC236}">
                    <a16:creationId xmlns:a16="http://schemas.microsoft.com/office/drawing/2014/main" id="{01555563-EC2B-1ADC-0343-7C11CFFD11E1}"/>
                  </a:ext>
                </a:extLst>
              </p:cNvPr>
              <p:cNvGrpSpPr/>
              <p:nvPr/>
            </p:nvGrpSpPr>
            <p:grpSpPr>
              <a:xfrm>
                <a:off x="7911270" y="4287957"/>
                <a:ext cx="278910" cy="411485"/>
                <a:chOff x="3622309" y="1089851"/>
                <a:chExt cx="386032" cy="748042"/>
              </a:xfrm>
            </p:grpSpPr>
            <p:cxnSp>
              <p:nvCxnSpPr>
                <p:cNvPr id="22" name="Straight Connector 21">
                  <a:extLst>
                    <a:ext uri="{FF2B5EF4-FFF2-40B4-BE49-F238E27FC236}">
                      <a16:creationId xmlns:a16="http://schemas.microsoft.com/office/drawing/2014/main" id="{FA95846B-3B0F-17FB-972A-4B2F70AD4EC3}"/>
                    </a:ext>
                  </a:extLst>
                </p:cNvPr>
                <p:cNvCxnSpPr>
                  <a:cxnSpLocks/>
                </p:cNvCxnSpPr>
                <p:nvPr/>
              </p:nvCxnSpPr>
              <p:spPr>
                <a:xfrm>
                  <a:off x="3819571" y="1089851"/>
                  <a:ext cx="2" cy="748042"/>
                </a:xfrm>
                <a:prstGeom prst="line">
                  <a:avLst/>
                </a:prstGeom>
                <a:ln w="25400"/>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5F9A831E-FDEF-075D-EA89-1918B6E431FB}"/>
                    </a:ext>
                  </a:extLst>
                </p:cNvPr>
                <p:cNvCxnSpPr>
                  <a:cxnSpLocks/>
                </p:cNvCxnSpPr>
                <p:nvPr/>
              </p:nvCxnSpPr>
              <p:spPr>
                <a:xfrm>
                  <a:off x="3622309" y="1099114"/>
                  <a:ext cx="197262" cy="301926"/>
                </a:xfrm>
                <a:prstGeom prst="line">
                  <a:avLst/>
                </a:prstGeom>
                <a:ln w="2540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3408D784-946A-FEAA-3ED8-8449364BE4A6}"/>
                    </a:ext>
                  </a:extLst>
                </p:cNvPr>
                <p:cNvCxnSpPr>
                  <a:cxnSpLocks/>
                </p:cNvCxnSpPr>
                <p:nvPr/>
              </p:nvCxnSpPr>
              <p:spPr>
                <a:xfrm flipV="1">
                  <a:off x="3819571" y="1099114"/>
                  <a:ext cx="188770" cy="295852"/>
                </a:xfrm>
                <a:prstGeom prst="line">
                  <a:avLst/>
                </a:prstGeom>
                <a:ln w="25400"/>
              </p:spPr>
              <p:style>
                <a:lnRef idx="1">
                  <a:schemeClr val="dk1"/>
                </a:lnRef>
                <a:fillRef idx="0">
                  <a:schemeClr val="dk1"/>
                </a:fillRef>
                <a:effectRef idx="0">
                  <a:schemeClr val="dk1"/>
                </a:effectRef>
                <a:fontRef idx="minor">
                  <a:schemeClr val="tx1"/>
                </a:fontRef>
              </p:style>
            </p:cxnSp>
          </p:grpSp>
          <p:cxnSp>
            <p:nvCxnSpPr>
              <p:cNvPr id="39" name="Straight Connector 38">
                <a:extLst>
                  <a:ext uri="{FF2B5EF4-FFF2-40B4-BE49-F238E27FC236}">
                    <a16:creationId xmlns:a16="http://schemas.microsoft.com/office/drawing/2014/main" id="{359A6880-5131-94B6-A297-A08258E968F4}"/>
                  </a:ext>
                </a:extLst>
              </p:cNvPr>
              <p:cNvCxnSpPr>
                <a:cxnSpLocks/>
                <a:endCxn id="42" idx="0"/>
              </p:cNvCxnSpPr>
              <p:nvPr/>
            </p:nvCxnSpPr>
            <p:spPr>
              <a:xfrm>
                <a:off x="8050725" y="4699441"/>
                <a:ext cx="4442" cy="220748"/>
              </a:xfrm>
              <a:prstGeom prst="line">
                <a:avLst/>
              </a:prstGeom>
              <a:ln w="28575"/>
            </p:spPr>
            <p:style>
              <a:lnRef idx="1">
                <a:schemeClr val="dk1"/>
              </a:lnRef>
              <a:fillRef idx="0">
                <a:schemeClr val="dk1"/>
              </a:fillRef>
              <a:effectRef idx="0">
                <a:schemeClr val="dk1"/>
              </a:effectRef>
              <a:fontRef idx="minor">
                <a:schemeClr val="tx1"/>
              </a:fontRef>
            </p:style>
          </p:cxnSp>
          <p:grpSp>
            <p:nvGrpSpPr>
              <p:cNvPr id="44" name="Group 43">
                <a:extLst>
                  <a:ext uri="{FF2B5EF4-FFF2-40B4-BE49-F238E27FC236}">
                    <a16:creationId xmlns:a16="http://schemas.microsoft.com/office/drawing/2014/main" id="{B5A95F76-598A-10C8-CBC0-B66D204FA5C5}"/>
                  </a:ext>
                </a:extLst>
              </p:cNvPr>
              <p:cNvGrpSpPr/>
              <p:nvPr/>
            </p:nvGrpSpPr>
            <p:grpSpPr>
              <a:xfrm>
                <a:off x="7925624" y="4801041"/>
                <a:ext cx="259086" cy="421598"/>
                <a:chOff x="7990582" y="4871651"/>
                <a:chExt cx="147981" cy="240802"/>
              </a:xfrm>
            </p:grpSpPr>
            <p:sp>
              <p:nvSpPr>
                <p:cNvPr id="42" name="Oval 41">
                  <a:extLst>
                    <a:ext uri="{FF2B5EF4-FFF2-40B4-BE49-F238E27FC236}">
                      <a16:creationId xmlns:a16="http://schemas.microsoft.com/office/drawing/2014/main" id="{B7F20E51-F312-5FF4-BF74-60114CAB95D9}"/>
                    </a:ext>
                  </a:extLst>
                </p:cNvPr>
                <p:cNvSpPr/>
                <p:nvPr/>
              </p:nvSpPr>
              <p:spPr>
                <a:xfrm>
                  <a:off x="7990582" y="4939704"/>
                  <a:ext cx="147981" cy="141340"/>
                </a:xfrm>
                <a:prstGeom prst="ellipse">
                  <a:avLst/>
                </a:prstGeom>
                <a:ln w="190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B24DD712-9BF5-52A2-89D8-4ABC9BE05402}"/>
                    </a:ext>
                  </a:extLst>
                </p:cNvPr>
                <p:cNvCxnSpPr>
                  <a:cxnSpLocks/>
                </p:cNvCxnSpPr>
                <p:nvPr/>
              </p:nvCxnSpPr>
              <p:spPr>
                <a:xfrm flipV="1">
                  <a:off x="8010313" y="4871651"/>
                  <a:ext cx="123318" cy="24080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4" name="Group 53">
              <a:extLst>
                <a:ext uri="{FF2B5EF4-FFF2-40B4-BE49-F238E27FC236}">
                  <a16:creationId xmlns:a16="http://schemas.microsoft.com/office/drawing/2014/main" id="{C65E4649-C549-BEE1-962A-7E60F03EA951}"/>
                </a:ext>
              </a:extLst>
            </p:cNvPr>
            <p:cNvGrpSpPr/>
            <p:nvPr/>
          </p:nvGrpSpPr>
          <p:grpSpPr>
            <a:xfrm>
              <a:off x="8451330" y="1457692"/>
              <a:ext cx="278910" cy="934682"/>
              <a:chOff x="7911270" y="4287957"/>
              <a:chExt cx="278910" cy="934682"/>
            </a:xfrm>
          </p:grpSpPr>
          <p:grpSp>
            <p:nvGrpSpPr>
              <p:cNvPr id="55" name="Group 54">
                <a:extLst>
                  <a:ext uri="{FF2B5EF4-FFF2-40B4-BE49-F238E27FC236}">
                    <a16:creationId xmlns:a16="http://schemas.microsoft.com/office/drawing/2014/main" id="{66617909-BF1E-18CB-A06D-33DB365AE4E9}"/>
                  </a:ext>
                </a:extLst>
              </p:cNvPr>
              <p:cNvGrpSpPr/>
              <p:nvPr/>
            </p:nvGrpSpPr>
            <p:grpSpPr>
              <a:xfrm>
                <a:off x="7911270" y="4287957"/>
                <a:ext cx="278910" cy="411485"/>
                <a:chOff x="3622309" y="1089851"/>
                <a:chExt cx="386032" cy="748042"/>
              </a:xfrm>
            </p:grpSpPr>
            <p:cxnSp>
              <p:nvCxnSpPr>
                <p:cNvPr id="60" name="Straight Connector 59">
                  <a:extLst>
                    <a:ext uri="{FF2B5EF4-FFF2-40B4-BE49-F238E27FC236}">
                      <a16:creationId xmlns:a16="http://schemas.microsoft.com/office/drawing/2014/main" id="{C54F765D-4322-B5B6-67DB-581D59FBEE4D}"/>
                    </a:ext>
                  </a:extLst>
                </p:cNvPr>
                <p:cNvCxnSpPr>
                  <a:cxnSpLocks/>
                </p:cNvCxnSpPr>
                <p:nvPr/>
              </p:nvCxnSpPr>
              <p:spPr>
                <a:xfrm>
                  <a:off x="3819571" y="1089851"/>
                  <a:ext cx="2" cy="748042"/>
                </a:xfrm>
                <a:prstGeom prst="line">
                  <a:avLst/>
                </a:prstGeom>
                <a:ln w="25400"/>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54B4030B-4F7D-33CE-8707-8B96082DF6EF}"/>
                    </a:ext>
                  </a:extLst>
                </p:cNvPr>
                <p:cNvCxnSpPr>
                  <a:cxnSpLocks/>
                </p:cNvCxnSpPr>
                <p:nvPr/>
              </p:nvCxnSpPr>
              <p:spPr>
                <a:xfrm>
                  <a:off x="3622309" y="1099114"/>
                  <a:ext cx="197262" cy="301926"/>
                </a:xfrm>
                <a:prstGeom prst="line">
                  <a:avLst/>
                </a:prstGeom>
                <a:ln w="25400"/>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EA0EC168-DD06-C967-8024-B2E1264221C4}"/>
                    </a:ext>
                  </a:extLst>
                </p:cNvPr>
                <p:cNvCxnSpPr>
                  <a:cxnSpLocks/>
                </p:cNvCxnSpPr>
                <p:nvPr/>
              </p:nvCxnSpPr>
              <p:spPr>
                <a:xfrm flipV="1">
                  <a:off x="3819571" y="1099114"/>
                  <a:ext cx="188770" cy="295852"/>
                </a:xfrm>
                <a:prstGeom prst="line">
                  <a:avLst/>
                </a:prstGeom>
                <a:ln w="25400"/>
              </p:spPr>
              <p:style>
                <a:lnRef idx="1">
                  <a:schemeClr val="dk1"/>
                </a:lnRef>
                <a:fillRef idx="0">
                  <a:schemeClr val="dk1"/>
                </a:fillRef>
                <a:effectRef idx="0">
                  <a:schemeClr val="dk1"/>
                </a:effectRef>
                <a:fontRef idx="minor">
                  <a:schemeClr val="tx1"/>
                </a:fontRef>
              </p:style>
            </p:cxnSp>
          </p:grpSp>
          <p:cxnSp>
            <p:nvCxnSpPr>
              <p:cNvPr id="56" name="Straight Connector 55">
                <a:extLst>
                  <a:ext uri="{FF2B5EF4-FFF2-40B4-BE49-F238E27FC236}">
                    <a16:creationId xmlns:a16="http://schemas.microsoft.com/office/drawing/2014/main" id="{C9799DEC-98BC-500B-A1AE-E7CF7FF94B97}"/>
                  </a:ext>
                </a:extLst>
              </p:cNvPr>
              <p:cNvCxnSpPr>
                <a:cxnSpLocks/>
                <a:endCxn id="58" idx="0"/>
              </p:cNvCxnSpPr>
              <p:nvPr/>
            </p:nvCxnSpPr>
            <p:spPr>
              <a:xfrm>
                <a:off x="8050725" y="4699441"/>
                <a:ext cx="4442" cy="220748"/>
              </a:xfrm>
              <a:prstGeom prst="line">
                <a:avLst/>
              </a:prstGeom>
              <a:ln w="28575"/>
            </p:spPr>
            <p:style>
              <a:lnRef idx="1">
                <a:schemeClr val="dk1"/>
              </a:lnRef>
              <a:fillRef idx="0">
                <a:schemeClr val="dk1"/>
              </a:fillRef>
              <a:effectRef idx="0">
                <a:schemeClr val="dk1"/>
              </a:effectRef>
              <a:fontRef idx="minor">
                <a:schemeClr val="tx1"/>
              </a:fontRef>
            </p:style>
          </p:cxnSp>
          <p:grpSp>
            <p:nvGrpSpPr>
              <p:cNvPr id="57" name="Group 56">
                <a:extLst>
                  <a:ext uri="{FF2B5EF4-FFF2-40B4-BE49-F238E27FC236}">
                    <a16:creationId xmlns:a16="http://schemas.microsoft.com/office/drawing/2014/main" id="{2393B72F-AEF1-E5F2-53AD-AEECCE51D45D}"/>
                  </a:ext>
                </a:extLst>
              </p:cNvPr>
              <p:cNvGrpSpPr/>
              <p:nvPr/>
            </p:nvGrpSpPr>
            <p:grpSpPr>
              <a:xfrm>
                <a:off x="7925624" y="4801041"/>
                <a:ext cx="259086" cy="421598"/>
                <a:chOff x="7990582" y="4871651"/>
                <a:chExt cx="147981" cy="240802"/>
              </a:xfrm>
            </p:grpSpPr>
            <p:sp>
              <p:nvSpPr>
                <p:cNvPr id="58" name="Oval 57">
                  <a:extLst>
                    <a:ext uri="{FF2B5EF4-FFF2-40B4-BE49-F238E27FC236}">
                      <a16:creationId xmlns:a16="http://schemas.microsoft.com/office/drawing/2014/main" id="{40028783-8D21-5025-530D-8556699BA722}"/>
                    </a:ext>
                  </a:extLst>
                </p:cNvPr>
                <p:cNvSpPr/>
                <p:nvPr/>
              </p:nvSpPr>
              <p:spPr>
                <a:xfrm>
                  <a:off x="7990582" y="4939704"/>
                  <a:ext cx="147981" cy="141340"/>
                </a:xfrm>
                <a:prstGeom prst="ellipse">
                  <a:avLst/>
                </a:prstGeom>
                <a:ln w="190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cxnSp>
              <p:nvCxnSpPr>
                <p:cNvPr id="59" name="Straight Arrow Connector 58">
                  <a:extLst>
                    <a:ext uri="{FF2B5EF4-FFF2-40B4-BE49-F238E27FC236}">
                      <a16:creationId xmlns:a16="http://schemas.microsoft.com/office/drawing/2014/main" id="{BEA75524-DDF8-C7AD-57E0-4799F8621AB8}"/>
                    </a:ext>
                  </a:extLst>
                </p:cNvPr>
                <p:cNvCxnSpPr>
                  <a:cxnSpLocks/>
                </p:cNvCxnSpPr>
                <p:nvPr/>
              </p:nvCxnSpPr>
              <p:spPr>
                <a:xfrm flipV="1">
                  <a:off x="8010313" y="4871651"/>
                  <a:ext cx="123318" cy="24080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63" name="Group 62">
              <a:extLst>
                <a:ext uri="{FF2B5EF4-FFF2-40B4-BE49-F238E27FC236}">
                  <a16:creationId xmlns:a16="http://schemas.microsoft.com/office/drawing/2014/main" id="{9ECF49FB-04D1-9292-522E-B86BF958092D}"/>
                </a:ext>
              </a:extLst>
            </p:cNvPr>
            <p:cNvGrpSpPr/>
            <p:nvPr/>
          </p:nvGrpSpPr>
          <p:grpSpPr>
            <a:xfrm>
              <a:off x="9171460" y="1461505"/>
              <a:ext cx="278910" cy="934682"/>
              <a:chOff x="7911270" y="4287957"/>
              <a:chExt cx="278910" cy="934682"/>
            </a:xfrm>
          </p:grpSpPr>
          <p:grpSp>
            <p:nvGrpSpPr>
              <p:cNvPr id="64" name="Group 63">
                <a:extLst>
                  <a:ext uri="{FF2B5EF4-FFF2-40B4-BE49-F238E27FC236}">
                    <a16:creationId xmlns:a16="http://schemas.microsoft.com/office/drawing/2014/main" id="{F2886D6C-8E8F-A6C2-EED6-6C3024696AF4}"/>
                  </a:ext>
                </a:extLst>
              </p:cNvPr>
              <p:cNvGrpSpPr/>
              <p:nvPr/>
            </p:nvGrpSpPr>
            <p:grpSpPr>
              <a:xfrm>
                <a:off x="7911270" y="4287957"/>
                <a:ext cx="278910" cy="411485"/>
                <a:chOff x="3622309" y="1089851"/>
                <a:chExt cx="386032" cy="748042"/>
              </a:xfrm>
            </p:grpSpPr>
            <p:cxnSp>
              <p:nvCxnSpPr>
                <p:cNvPr id="69" name="Straight Connector 68">
                  <a:extLst>
                    <a:ext uri="{FF2B5EF4-FFF2-40B4-BE49-F238E27FC236}">
                      <a16:creationId xmlns:a16="http://schemas.microsoft.com/office/drawing/2014/main" id="{0C851C8D-1804-2EEA-22FA-5185737DEFA0}"/>
                    </a:ext>
                  </a:extLst>
                </p:cNvPr>
                <p:cNvCxnSpPr>
                  <a:cxnSpLocks/>
                </p:cNvCxnSpPr>
                <p:nvPr/>
              </p:nvCxnSpPr>
              <p:spPr>
                <a:xfrm>
                  <a:off x="3819571" y="1089851"/>
                  <a:ext cx="2" cy="748042"/>
                </a:xfrm>
                <a:prstGeom prst="line">
                  <a:avLst/>
                </a:prstGeom>
                <a:ln w="25400"/>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3A681C7C-40A2-A4ED-930F-140A4FDFC570}"/>
                    </a:ext>
                  </a:extLst>
                </p:cNvPr>
                <p:cNvCxnSpPr>
                  <a:cxnSpLocks/>
                </p:cNvCxnSpPr>
                <p:nvPr/>
              </p:nvCxnSpPr>
              <p:spPr>
                <a:xfrm>
                  <a:off x="3622309" y="1099114"/>
                  <a:ext cx="197262" cy="301926"/>
                </a:xfrm>
                <a:prstGeom prst="line">
                  <a:avLst/>
                </a:prstGeom>
                <a:ln w="25400"/>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984BCBF0-BC8B-689B-FEB4-1245A76882F5}"/>
                    </a:ext>
                  </a:extLst>
                </p:cNvPr>
                <p:cNvCxnSpPr>
                  <a:cxnSpLocks/>
                </p:cNvCxnSpPr>
                <p:nvPr/>
              </p:nvCxnSpPr>
              <p:spPr>
                <a:xfrm flipV="1">
                  <a:off x="3819571" y="1099114"/>
                  <a:ext cx="188770" cy="295852"/>
                </a:xfrm>
                <a:prstGeom prst="line">
                  <a:avLst/>
                </a:prstGeom>
                <a:ln w="25400"/>
              </p:spPr>
              <p:style>
                <a:lnRef idx="1">
                  <a:schemeClr val="dk1"/>
                </a:lnRef>
                <a:fillRef idx="0">
                  <a:schemeClr val="dk1"/>
                </a:fillRef>
                <a:effectRef idx="0">
                  <a:schemeClr val="dk1"/>
                </a:effectRef>
                <a:fontRef idx="minor">
                  <a:schemeClr val="tx1"/>
                </a:fontRef>
              </p:style>
            </p:cxnSp>
          </p:grpSp>
          <p:cxnSp>
            <p:nvCxnSpPr>
              <p:cNvPr id="65" name="Straight Connector 64">
                <a:extLst>
                  <a:ext uri="{FF2B5EF4-FFF2-40B4-BE49-F238E27FC236}">
                    <a16:creationId xmlns:a16="http://schemas.microsoft.com/office/drawing/2014/main" id="{DC7698A4-3256-02DE-B938-41372986E816}"/>
                  </a:ext>
                </a:extLst>
              </p:cNvPr>
              <p:cNvCxnSpPr>
                <a:cxnSpLocks/>
                <a:endCxn id="67" idx="0"/>
              </p:cNvCxnSpPr>
              <p:nvPr/>
            </p:nvCxnSpPr>
            <p:spPr>
              <a:xfrm>
                <a:off x="8050725" y="4699441"/>
                <a:ext cx="4442" cy="220748"/>
              </a:xfrm>
              <a:prstGeom prst="line">
                <a:avLst/>
              </a:prstGeom>
              <a:ln w="28575"/>
            </p:spPr>
            <p:style>
              <a:lnRef idx="1">
                <a:schemeClr val="dk1"/>
              </a:lnRef>
              <a:fillRef idx="0">
                <a:schemeClr val="dk1"/>
              </a:fillRef>
              <a:effectRef idx="0">
                <a:schemeClr val="dk1"/>
              </a:effectRef>
              <a:fontRef idx="minor">
                <a:schemeClr val="tx1"/>
              </a:fontRef>
            </p:style>
          </p:cxnSp>
          <p:grpSp>
            <p:nvGrpSpPr>
              <p:cNvPr id="66" name="Group 65">
                <a:extLst>
                  <a:ext uri="{FF2B5EF4-FFF2-40B4-BE49-F238E27FC236}">
                    <a16:creationId xmlns:a16="http://schemas.microsoft.com/office/drawing/2014/main" id="{719C41BE-2EA8-4BE8-2563-E5B513604C25}"/>
                  </a:ext>
                </a:extLst>
              </p:cNvPr>
              <p:cNvGrpSpPr/>
              <p:nvPr/>
            </p:nvGrpSpPr>
            <p:grpSpPr>
              <a:xfrm>
                <a:off x="7925624" y="4801041"/>
                <a:ext cx="259086" cy="421598"/>
                <a:chOff x="7990582" y="4871651"/>
                <a:chExt cx="147981" cy="240802"/>
              </a:xfrm>
            </p:grpSpPr>
            <p:sp>
              <p:nvSpPr>
                <p:cNvPr id="67" name="Oval 66">
                  <a:extLst>
                    <a:ext uri="{FF2B5EF4-FFF2-40B4-BE49-F238E27FC236}">
                      <a16:creationId xmlns:a16="http://schemas.microsoft.com/office/drawing/2014/main" id="{A7A5982A-6778-72EA-D3C7-26DA52C9AA38}"/>
                    </a:ext>
                  </a:extLst>
                </p:cNvPr>
                <p:cNvSpPr/>
                <p:nvPr/>
              </p:nvSpPr>
              <p:spPr>
                <a:xfrm>
                  <a:off x="7990582" y="4939704"/>
                  <a:ext cx="147981" cy="141340"/>
                </a:xfrm>
                <a:prstGeom prst="ellipse">
                  <a:avLst/>
                </a:prstGeom>
                <a:ln w="190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68" name="Straight Arrow Connector 67">
                  <a:extLst>
                    <a:ext uri="{FF2B5EF4-FFF2-40B4-BE49-F238E27FC236}">
                      <a16:creationId xmlns:a16="http://schemas.microsoft.com/office/drawing/2014/main" id="{6AC8ED2B-0508-2B60-D4F9-A51A6D947579}"/>
                    </a:ext>
                  </a:extLst>
                </p:cNvPr>
                <p:cNvCxnSpPr>
                  <a:cxnSpLocks/>
                </p:cNvCxnSpPr>
                <p:nvPr/>
              </p:nvCxnSpPr>
              <p:spPr>
                <a:xfrm flipV="1">
                  <a:off x="8010313" y="4871651"/>
                  <a:ext cx="123318" cy="24080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72" name="Group 71">
              <a:extLst>
                <a:ext uri="{FF2B5EF4-FFF2-40B4-BE49-F238E27FC236}">
                  <a16:creationId xmlns:a16="http://schemas.microsoft.com/office/drawing/2014/main" id="{5A632919-F8AC-990A-2E59-B29ABE9C24B2}"/>
                </a:ext>
              </a:extLst>
            </p:cNvPr>
            <p:cNvGrpSpPr/>
            <p:nvPr/>
          </p:nvGrpSpPr>
          <p:grpSpPr>
            <a:xfrm>
              <a:off x="9870418" y="1457692"/>
              <a:ext cx="278910" cy="934682"/>
              <a:chOff x="7911270" y="4287957"/>
              <a:chExt cx="278910" cy="934682"/>
            </a:xfrm>
          </p:grpSpPr>
          <p:grpSp>
            <p:nvGrpSpPr>
              <p:cNvPr id="73" name="Group 72">
                <a:extLst>
                  <a:ext uri="{FF2B5EF4-FFF2-40B4-BE49-F238E27FC236}">
                    <a16:creationId xmlns:a16="http://schemas.microsoft.com/office/drawing/2014/main" id="{40F0391D-8DF3-6131-1733-E519E95705A5}"/>
                  </a:ext>
                </a:extLst>
              </p:cNvPr>
              <p:cNvGrpSpPr/>
              <p:nvPr/>
            </p:nvGrpSpPr>
            <p:grpSpPr>
              <a:xfrm>
                <a:off x="7911270" y="4287957"/>
                <a:ext cx="278910" cy="411485"/>
                <a:chOff x="3622309" y="1089851"/>
                <a:chExt cx="386032" cy="748042"/>
              </a:xfrm>
            </p:grpSpPr>
            <p:cxnSp>
              <p:nvCxnSpPr>
                <p:cNvPr id="78" name="Straight Connector 77">
                  <a:extLst>
                    <a:ext uri="{FF2B5EF4-FFF2-40B4-BE49-F238E27FC236}">
                      <a16:creationId xmlns:a16="http://schemas.microsoft.com/office/drawing/2014/main" id="{4CCC208C-AF60-A241-EC82-04DE26DCC4C6}"/>
                    </a:ext>
                  </a:extLst>
                </p:cNvPr>
                <p:cNvCxnSpPr>
                  <a:cxnSpLocks/>
                </p:cNvCxnSpPr>
                <p:nvPr/>
              </p:nvCxnSpPr>
              <p:spPr>
                <a:xfrm>
                  <a:off x="3819571" y="1089851"/>
                  <a:ext cx="2" cy="748042"/>
                </a:xfrm>
                <a:prstGeom prst="line">
                  <a:avLst/>
                </a:prstGeom>
                <a:ln w="25400"/>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809D1AB6-25E7-0517-58E8-48979F408043}"/>
                    </a:ext>
                  </a:extLst>
                </p:cNvPr>
                <p:cNvCxnSpPr>
                  <a:cxnSpLocks/>
                </p:cNvCxnSpPr>
                <p:nvPr/>
              </p:nvCxnSpPr>
              <p:spPr>
                <a:xfrm>
                  <a:off x="3622309" y="1099114"/>
                  <a:ext cx="197262" cy="301926"/>
                </a:xfrm>
                <a:prstGeom prst="line">
                  <a:avLst/>
                </a:prstGeom>
                <a:ln w="25400"/>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48A07443-442F-DFD9-4D34-7C8C575D52D6}"/>
                    </a:ext>
                  </a:extLst>
                </p:cNvPr>
                <p:cNvCxnSpPr>
                  <a:cxnSpLocks/>
                </p:cNvCxnSpPr>
                <p:nvPr/>
              </p:nvCxnSpPr>
              <p:spPr>
                <a:xfrm flipV="1">
                  <a:off x="3819571" y="1099114"/>
                  <a:ext cx="188770" cy="295852"/>
                </a:xfrm>
                <a:prstGeom prst="line">
                  <a:avLst/>
                </a:prstGeom>
                <a:ln w="25400"/>
              </p:spPr>
              <p:style>
                <a:lnRef idx="1">
                  <a:schemeClr val="dk1"/>
                </a:lnRef>
                <a:fillRef idx="0">
                  <a:schemeClr val="dk1"/>
                </a:fillRef>
                <a:effectRef idx="0">
                  <a:schemeClr val="dk1"/>
                </a:effectRef>
                <a:fontRef idx="minor">
                  <a:schemeClr val="tx1"/>
                </a:fontRef>
              </p:style>
            </p:cxnSp>
          </p:grpSp>
          <p:cxnSp>
            <p:nvCxnSpPr>
              <p:cNvPr id="74" name="Straight Connector 73">
                <a:extLst>
                  <a:ext uri="{FF2B5EF4-FFF2-40B4-BE49-F238E27FC236}">
                    <a16:creationId xmlns:a16="http://schemas.microsoft.com/office/drawing/2014/main" id="{1BF8C432-CA87-E1FD-8FD4-1D9E0DC37FB1}"/>
                  </a:ext>
                </a:extLst>
              </p:cNvPr>
              <p:cNvCxnSpPr>
                <a:cxnSpLocks/>
                <a:endCxn id="76" idx="0"/>
              </p:cNvCxnSpPr>
              <p:nvPr/>
            </p:nvCxnSpPr>
            <p:spPr>
              <a:xfrm>
                <a:off x="8050725" y="4699441"/>
                <a:ext cx="4442" cy="220748"/>
              </a:xfrm>
              <a:prstGeom prst="line">
                <a:avLst/>
              </a:prstGeom>
              <a:ln w="28575"/>
            </p:spPr>
            <p:style>
              <a:lnRef idx="1">
                <a:schemeClr val="dk1"/>
              </a:lnRef>
              <a:fillRef idx="0">
                <a:schemeClr val="dk1"/>
              </a:fillRef>
              <a:effectRef idx="0">
                <a:schemeClr val="dk1"/>
              </a:effectRef>
              <a:fontRef idx="minor">
                <a:schemeClr val="tx1"/>
              </a:fontRef>
            </p:style>
          </p:cxnSp>
          <p:grpSp>
            <p:nvGrpSpPr>
              <p:cNvPr id="75" name="Group 74">
                <a:extLst>
                  <a:ext uri="{FF2B5EF4-FFF2-40B4-BE49-F238E27FC236}">
                    <a16:creationId xmlns:a16="http://schemas.microsoft.com/office/drawing/2014/main" id="{25CED64B-EF00-092C-0D66-02167E337198}"/>
                  </a:ext>
                </a:extLst>
              </p:cNvPr>
              <p:cNvGrpSpPr/>
              <p:nvPr/>
            </p:nvGrpSpPr>
            <p:grpSpPr>
              <a:xfrm>
                <a:off x="7925624" y="4801041"/>
                <a:ext cx="259086" cy="421598"/>
                <a:chOff x="7990582" y="4871651"/>
                <a:chExt cx="147981" cy="240802"/>
              </a:xfrm>
            </p:grpSpPr>
            <p:sp>
              <p:nvSpPr>
                <p:cNvPr id="76" name="Oval 75">
                  <a:extLst>
                    <a:ext uri="{FF2B5EF4-FFF2-40B4-BE49-F238E27FC236}">
                      <a16:creationId xmlns:a16="http://schemas.microsoft.com/office/drawing/2014/main" id="{FD1EB6F2-2BA7-A4C7-B1E6-6D0D9CF97BE4}"/>
                    </a:ext>
                  </a:extLst>
                </p:cNvPr>
                <p:cNvSpPr/>
                <p:nvPr/>
              </p:nvSpPr>
              <p:spPr>
                <a:xfrm>
                  <a:off x="7990582" y="4939704"/>
                  <a:ext cx="147981" cy="141340"/>
                </a:xfrm>
                <a:prstGeom prst="ellipse">
                  <a:avLst/>
                </a:prstGeom>
                <a:ln w="190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77" name="Straight Arrow Connector 76">
                  <a:extLst>
                    <a:ext uri="{FF2B5EF4-FFF2-40B4-BE49-F238E27FC236}">
                      <a16:creationId xmlns:a16="http://schemas.microsoft.com/office/drawing/2014/main" id="{6F29468F-1859-8E25-D42D-AC5E3739A851}"/>
                    </a:ext>
                  </a:extLst>
                </p:cNvPr>
                <p:cNvCxnSpPr>
                  <a:cxnSpLocks/>
                </p:cNvCxnSpPr>
                <p:nvPr/>
              </p:nvCxnSpPr>
              <p:spPr>
                <a:xfrm flipV="1">
                  <a:off x="8010313" y="4871651"/>
                  <a:ext cx="123318" cy="24080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81" name="Straight Connector 80">
              <a:extLst>
                <a:ext uri="{FF2B5EF4-FFF2-40B4-BE49-F238E27FC236}">
                  <a16:creationId xmlns:a16="http://schemas.microsoft.com/office/drawing/2014/main" id="{57C7FDF4-BB2B-7A55-834C-0BFF577B3D21}"/>
                </a:ext>
              </a:extLst>
            </p:cNvPr>
            <p:cNvCxnSpPr>
              <a:cxnSpLocks/>
              <a:stCxn id="58" idx="4"/>
              <a:endCxn id="93" idx="1"/>
            </p:cNvCxnSpPr>
            <p:nvPr/>
          </p:nvCxnSpPr>
          <p:spPr>
            <a:xfrm>
              <a:off x="8595227" y="2337383"/>
              <a:ext cx="270762" cy="265348"/>
            </a:xfrm>
            <a:prstGeom prst="line">
              <a:avLst/>
            </a:prstGeom>
            <a:ln w="28575"/>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D092AB48-3411-9B24-7023-1EA7534C5557}"/>
                </a:ext>
              </a:extLst>
            </p:cNvPr>
            <p:cNvCxnSpPr>
              <a:cxnSpLocks/>
              <a:stCxn id="67" idx="4"/>
              <a:endCxn id="93" idx="7"/>
            </p:cNvCxnSpPr>
            <p:nvPr/>
          </p:nvCxnSpPr>
          <p:spPr>
            <a:xfrm flipH="1">
              <a:off x="9049191" y="2341196"/>
              <a:ext cx="266166" cy="261535"/>
            </a:xfrm>
            <a:prstGeom prst="line">
              <a:avLst/>
            </a:prstGeom>
            <a:ln w="28575"/>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9EABD20F-4310-C7DD-9049-0C2B6FDBBEDE}"/>
                </a:ext>
              </a:extLst>
            </p:cNvPr>
            <p:cNvCxnSpPr>
              <a:cxnSpLocks/>
              <a:stCxn id="76" idx="4"/>
            </p:cNvCxnSpPr>
            <p:nvPr/>
          </p:nvCxnSpPr>
          <p:spPr>
            <a:xfrm flipH="1">
              <a:off x="9607433" y="2337383"/>
              <a:ext cx="406882" cy="349025"/>
            </a:xfrm>
            <a:prstGeom prst="line">
              <a:avLst/>
            </a:prstGeom>
            <a:ln w="28575"/>
          </p:spPr>
          <p:style>
            <a:lnRef idx="1">
              <a:schemeClr val="dk1"/>
            </a:lnRef>
            <a:fillRef idx="0">
              <a:schemeClr val="dk1"/>
            </a:fillRef>
            <a:effectRef idx="0">
              <a:schemeClr val="dk1"/>
            </a:effectRef>
            <a:fontRef idx="minor">
              <a:schemeClr val="tx1"/>
            </a:fontRef>
          </p:style>
        </p:cxnSp>
        <p:sp>
          <p:nvSpPr>
            <p:cNvPr id="93" name="Oval 92">
              <a:extLst>
                <a:ext uri="{FF2B5EF4-FFF2-40B4-BE49-F238E27FC236}">
                  <a16:creationId xmlns:a16="http://schemas.microsoft.com/office/drawing/2014/main" id="{521B2A31-B446-A678-B5DF-3725A9C006CA}"/>
                </a:ext>
              </a:extLst>
            </p:cNvPr>
            <p:cNvSpPr/>
            <p:nvPr/>
          </p:nvSpPr>
          <p:spPr>
            <a:xfrm>
              <a:off x="8828047" y="2566491"/>
              <a:ext cx="259086" cy="247459"/>
            </a:xfrm>
            <a:prstGeom prst="ellipse">
              <a:avLst/>
            </a:prstGeom>
            <a:ln w="190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a:t>
              </a:r>
            </a:p>
          </p:txBody>
        </p:sp>
        <p:cxnSp>
          <p:nvCxnSpPr>
            <p:cNvPr id="107" name="Straight Connector 106">
              <a:extLst>
                <a:ext uri="{FF2B5EF4-FFF2-40B4-BE49-F238E27FC236}">
                  <a16:creationId xmlns:a16="http://schemas.microsoft.com/office/drawing/2014/main" id="{7036C75D-944A-22E1-B55B-4D8E47183C73}"/>
                </a:ext>
              </a:extLst>
            </p:cNvPr>
            <p:cNvCxnSpPr>
              <a:cxnSpLocks/>
              <a:endCxn id="93" idx="2"/>
            </p:cNvCxnSpPr>
            <p:nvPr/>
          </p:nvCxnSpPr>
          <p:spPr>
            <a:xfrm>
              <a:off x="8279746" y="2690220"/>
              <a:ext cx="548301" cy="1"/>
            </a:xfrm>
            <a:prstGeom prst="line">
              <a:avLst/>
            </a:prstGeom>
            <a:ln w="28575"/>
          </p:spPr>
          <p:style>
            <a:lnRef idx="1">
              <a:schemeClr val="dk1"/>
            </a:lnRef>
            <a:fillRef idx="0">
              <a:schemeClr val="dk1"/>
            </a:fillRef>
            <a:effectRef idx="0">
              <a:schemeClr val="dk1"/>
            </a:effectRef>
            <a:fontRef idx="minor">
              <a:schemeClr val="tx1"/>
            </a:fontRef>
          </p:style>
        </p:cxnSp>
        <p:cxnSp>
          <p:nvCxnSpPr>
            <p:cNvPr id="112" name="Straight Connector 111">
              <a:extLst>
                <a:ext uri="{FF2B5EF4-FFF2-40B4-BE49-F238E27FC236}">
                  <a16:creationId xmlns:a16="http://schemas.microsoft.com/office/drawing/2014/main" id="{7C2F0847-4DEA-721A-04C5-8C1B3B428EBA}"/>
                </a:ext>
              </a:extLst>
            </p:cNvPr>
            <p:cNvCxnSpPr>
              <a:cxnSpLocks/>
              <a:stCxn id="93" idx="6"/>
            </p:cNvCxnSpPr>
            <p:nvPr/>
          </p:nvCxnSpPr>
          <p:spPr>
            <a:xfrm>
              <a:off x="9087133" y="2690221"/>
              <a:ext cx="52626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17" name="Straight Connector 116">
              <a:extLst>
                <a:ext uri="{FF2B5EF4-FFF2-40B4-BE49-F238E27FC236}">
                  <a16:creationId xmlns:a16="http://schemas.microsoft.com/office/drawing/2014/main" id="{F58EF6FC-F3AC-9592-480E-E0E09C2A1F9F}"/>
                </a:ext>
              </a:extLst>
            </p:cNvPr>
            <p:cNvCxnSpPr>
              <a:cxnSpLocks/>
              <a:stCxn id="93" idx="4"/>
            </p:cNvCxnSpPr>
            <p:nvPr/>
          </p:nvCxnSpPr>
          <p:spPr>
            <a:xfrm>
              <a:off x="8957590" y="2813950"/>
              <a:ext cx="0" cy="174117"/>
            </a:xfrm>
            <a:prstGeom prst="line">
              <a:avLst/>
            </a:prstGeom>
            <a:ln w="28575"/>
          </p:spPr>
          <p:style>
            <a:lnRef idx="1">
              <a:schemeClr val="dk1"/>
            </a:lnRef>
            <a:fillRef idx="0">
              <a:schemeClr val="dk1"/>
            </a:fillRef>
            <a:effectRef idx="0">
              <a:schemeClr val="dk1"/>
            </a:effectRef>
            <a:fontRef idx="minor">
              <a:schemeClr val="tx1"/>
            </a:fontRef>
          </p:style>
        </p:cxnSp>
        <p:sp>
          <p:nvSpPr>
            <p:cNvPr id="120" name="Arrow: Pentagon 119">
              <a:extLst>
                <a:ext uri="{FF2B5EF4-FFF2-40B4-BE49-F238E27FC236}">
                  <a16:creationId xmlns:a16="http://schemas.microsoft.com/office/drawing/2014/main" id="{E66C2686-A214-50FC-E4FD-BD1C4E31A23B}"/>
                </a:ext>
              </a:extLst>
            </p:cNvPr>
            <p:cNvSpPr/>
            <p:nvPr/>
          </p:nvSpPr>
          <p:spPr>
            <a:xfrm rot="5400000">
              <a:off x="8633293" y="3168394"/>
              <a:ext cx="644889" cy="289353"/>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Rx1</a:t>
              </a:r>
            </a:p>
          </p:txBody>
        </p:sp>
      </p:grpSp>
      <p:grpSp>
        <p:nvGrpSpPr>
          <p:cNvPr id="200" name="Group 199">
            <a:extLst>
              <a:ext uri="{FF2B5EF4-FFF2-40B4-BE49-F238E27FC236}">
                <a16:creationId xmlns:a16="http://schemas.microsoft.com/office/drawing/2014/main" id="{C955242D-6179-19E8-7769-EBF31EFC5B59}"/>
              </a:ext>
            </a:extLst>
          </p:cNvPr>
          <p:cNvGrpSpPr/>
          <p:nvPr/>
        </p:nvGrpSpPr>
        <p:grpSpPr>
          <a:xfrm>
            <a:off x="6974681" y="3074518"/>
            <a:ext cx="289353" cy="1207289"/>
            <a:chOff x="1684597" y="2470087"/>
            <a:chExt cx="289353" cy="1207289"/>
          </a:xfrm>
        </p:grpSpPr>
        <p:grpSp>
          <p:nvGrpSpPr>
            <p:cNvPr id="201" name="Group 200">
              <a:extLst>
                <a:ext uri="{FF2B5EF4-FFF2-40B4-BE49-F238E27FC236}">
                  <a16:creationId xmlns:a16="http://schemas.microsoft.com/office/drawing/2014/main" id="{AF285455-84CB-F239-BCA7-06F03DDB6E6A}"/>
                </a:ext>
              </a:extLst>
            </p:cNvPr>
            <p:cNvGrpSpPr/>
            <p:nvPr/>
          </p:nvGrpSpPr>
          <p:grpSpPr>
            <a:xfrm>
              <a:off x="1686394" y="2470087"/>
              <a:ext cx="278910" cy="411485"/>
              <a:chOff x="3622309" y="1089851"/>
              <a:chExt cx="386032" cy="748042"/>
            </a:xfrm>
          </p:grpSpPr>
          <p:cxnSp>
            <p:nvCxnSpPr>
              <p:cNvPr id="204" name="Straight Connector 203">
                <a:extLst>
                  <a:ext uri="{FF2B5EF4-FFF2-40B4-BE49-F238E27FC236}">
                    <a16:creationId xmlns:a16="http://schemas.microsoft.com/office/drawing/2014/main" id="{95ACF788-C91C-C754-34BE-4CF0F455C99E}"/>
                  </a:ext>
                </a:extLst>
              </p:cNvPr>
              <p:cNvCxnSpPr>
                <a:cxnSpLocks/>
              </p:cNvCxnSpPr>
              <p:nvPr/>
            </p:nvCxnSpPr>
            <p:spPr>
              <a:xfrm>
                <a:off x="3819571" y="1089851"/>
                <a:ext cx="2" cy="748042"/>
              </a:xfrm>
              <a:prstGeom prst="line">
                <a:avLst/>
              </a:prstGeom>
              <a:ln w="25400"/>
            </p:spPr>
            <p:style>
              <a:lnRef idx="1">
                <a:schemeClr val="dk1"/>
              </a:lnRef>
              <a:fillRef idx="0">
                <a:schemeClr val="dk1"/>
              </a:fillRef>
              <a:effectRef idx="0">
                <a:schemeClr val="dk1"/>
              </a:effectRef>
              <a:fontRef idx="minor">
                <a:schemeClr val="tx1"/>
              </a:fontRef>
            </p:style>
          </p:cxnSp>
          <p:cxnSp>
            <p:nvCxnSpPr>
              <p:cNvPr id="205" name="Straight Connector 204">
                <a:extLst>
                  <a:ext uri="{FF2B5EF4-FFF2-40B4-BE49-F238E27FC236}">
                    <a16:creationId xmlns:a16="http://schemas.microsoft.com/office/drawing/2014/main" id="{87D3AC93-5C27-49B5-97AC-EAD126BD965D}"/>
                  </a:ext>
                </a:extLst>
              </p:cNvPr>
              <p:cNvCxnSpPr>
                <a:cxnSpLocks/>
              </p:cNvCxnSpPr>
              <p:nvPr/>
            </p:nvCxnSpPr>
            <p:spPr>
              <a:xfrm>
                <a:off x="3622309" y="1099114"/>
                <a:ext cx="197262" cy="301926"/>
              </a:xfrm>
              <a:prstGeom prst="line">
                <a:avLst/>
              </a:prstGeom>
              <a:ln w="25400"/>
            </p:spPr>
            <p:style>
              <a:lnRef idx="1">
                <a:schemeClr val="dk1"/>
              </a:lnRef>
              <a:fillRef idx="0">
                <a:schemeClr val="dk1"/>
              </a:fillRef>
              <a:effectRef idx="0">
                <a:schemeClr val="dk1"/>
              </a:effectRef>
              <a:fontRef idx="minor">
                <a:schemeClr val="tx1"/>
              </a:fontRef>
            </p:style>
          </p:cxnSp>
          <p:cxnSp>
            <p:nvCxnSpPr>
              <p:cNvPr id="206" name="Straight Connector 205">
                <a:extLst>
                  <a:ext uri="{FF2B5EF4-FFF2-40B4-BE49-F238E27FC236}">
                    <a16:creationId xmlns:a16="http://schemas.microsoft.com/office/drawing/2014/main" id="{BAAB9E91-AD97-161D-512A-CF7C4A63DCFF}"/>
                  </a:ext>
                </a:extLst>
              </p:cNvPr>
              <p:cNvCxnSpPr>
                <a:cxnSpLocks/>
              </p:cNvCxnSpPr>
              <p:nvPr/>
            </p:nvCxnSpPr>
            <p:spPr>
              <a:xfrm flipV="1">
                <a:off x="3819571" y="1099114"/>
                <a:ext cx="188770" cy="295852"/>
              </a:xfrm>
              <a:prstGeom prst="line">
                <a:avLst/>
              </a:prstGeom>
              <a:ln w="25400"/>
            </p:spPr>
            <p:style>
              <a:lnRef idx="1">
                <a:schemeClr val="dk1"/>
              </a:lnRef>
              <a:fillRef idx="0">
                <a:schemeClr val="dk1"/>
              </a:fillRef>
              <a:effectRef idx="0">
                <a:schemeClr val="dk1"/>
              </a:effectRef>
              <a:fontRef idx="minor">
                <a:schemeClr val="tx1"/>
              </a:fontRef>
            </p:style>
          </p:cxnSp>
        </p:grpSp>
        <p:sp>
          <p:nvSpPr>
            <p:cNvPr id="202" name="Arrow: Pentagon 201">
              <a:extLst>
                <a:ext uri="{FF2B5EF4-FFF2-40B4-BE49-F238E27FC236}">
                  <a16:creationId xmlns:a16="http://schemas.microsoft.com/office/drawing/2014/main" id="{D549435B-2864-1D86-D0A6-67D4422F5517}"/>
                </a:ext>
              </a:extLst>
            </p:cNvPr>
            <p:cNvSpPr/>
            <p:nvPr/>
          </p:nvSpPr>
          <p:spPr>
            <a:xfrm rot="16200000">
              <a:off x="1506829" y="3210255"/>
              <a:ext cx="644889" cy="289353"/>
            </a:xfrm>
            <a:prstGeom prst="homePlat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Tx1</a:t>
              </a:r>
            </a:p>
          </p:txBody>
        </p:sp>
        <p:cxnSp>
          <p:nvCxnSpPr>
            <p:cNvPr id="203" name="Straight Connector 202">
              <a:extLst>
                <a:ext uri="{FF2B5EF4-FFF2-40B4-BE49-F238E27FC236}">
                  <a16:creationId xmlns:a16="http://schemas.microsoft.com/office/drawing/2014/main" id="{9D6CC0C8-AB40-1E07-4870-7E8BE03A2489}"/>
                </a:ext>
              </a:extLst>
            </p:cNvPr>
            <p:cNvCxnSpPr>
              <a:cxnSpLocks/>
              <a:endCxn id="202" idx="3"/>
            </p:cNvCxnSpPr>
            <p:nvPr/>
          </p:nvCxnSpPr>
          <p:spPr>
            <a:xfrm>
              <a:off x="1828917" y="2844800"/>
              <a:ext cx="357" cy="187687"/>
            </a:xfrm>
            <a:prstGeom prst="line">
              <a:avLst/>
            </a:prstGeom>
            <a:ln w="28575"/>
          </p:spPr>
          <p:style>
            <a:lnRef idx="1">
              <a:schemeClr val="dk1"/>
            </a:lnRef>
            <a:fillRef idx="0">
              <a:schemeClr val="dk1"/>
            </a:fillRef>
            <a:effectRef idx="0">
              <a:schemeClr val="dk1"/>
            </a:effectRef>
            <a:fontRef idx="minor">
              <a:schemeClr val="tx1"/>
            </a:fontRef>
          </p:style>
        </p:cxnSp>
      </p:grpSp>
      <p:sp>
        <p:nvSpPr>
          <p:cNvPr id="208" name="Star: 6 Points 207">
            <a:extLst>
              <a:ext uri="{FF2B5EF4-FFF2-40B4-BE49-F238E27FC236}">
                <a16:creationId xmlns:a16="http://schemas.microsoft.com/office/drawing/2014/main" id="{67DC3899-0527-A1BC-796E-275A667669C7}"/>
              </a:ext>
            </a:extLst>
          </p:cNvPr>
          <p:cNvSpPr/>
          <p:nvPr/>
        </p:nvSpPr>
        <p:spPr>
          <a:xfrm>
            <a:off x="7491221" y="1561152"/>
            <a:ext cx="335497" cy="359159"/>
          </a:xfrm>
          <a:prstGeom prst="star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B6535FEF-1D4A-66AB-57F2-E34CAFBFC1F9}"/>
              </a:ext>
            </a:extLst>
          </p:cNvPr>
          <p:cNvCxnSpPr>
            <a:cxnSpLocks/>
          </p:cNvCxnSpPr>
          <p:nvPr/>
        </p:nvCxnSpPr>
        <p:spPr>
          <a:xfrm flipV="1">
            <a:off x="7139692" y="2100903"/>
            <a:ext cx="399402" cy="87950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id="{86D4E243-6CD5-6BB9-2001-720CDF677AC3}"/>
              </a:ext>
            </a:extLst>
          </p:cNvPr>
          <p:cNvCxnSpPr>
            <a:cxnSpLocks/>
          </p:cNvCxnSpPr>
          <p:nvPr/>
        </p:nvCxnSpPr>
        <p:spPr>
          <a:xfrm>
            <a:off x="7826718" y="2100903"/>
            <a:ext cx="526751" cy="7931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6AC6EE2-DA73-AA5A-CC7F-63F6AE3415BD}"/>
              </a:ext>
            </a:extLst>
          </p:cNvPr>
          <p:cNvCxnSpPr>
            <a:cxnSpLocks/>
          </p:cNvCxnSpPr>
          <p:nvPr/>
        </p:nvCxnSpPr>
        <p:spPr>
          <a:xfrm>
            <a:off x="8170661" y="2115261"/>
            <a:ext cx="849951" cy="8029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DD26CCD-4D36-953F-2623-859E87047101}"/>
              </a:ext>
            </a:extLst>
          </p:cNvPr>
          <p:cNvCxnSpPr>
            <a:cxnSpLocks/>
          </p:cNvCxnSpPr>
          <p:nvPr/>
        </p:nvCxnSpPr>
        <p:spPr>
          <a:xfrm>
            <a:off x="8491872" y="2115261"/>
            <a:ext cx="1284646" cy="8199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1B6821E-F891-29AB-3D36-098001A24FDE}"/>
              </a:ext>
            </a:extLst>
          </p:cNvPr>
          <p:cNvCxnSpPr>
            <a:cxnSpLocks/>
          </p:cNvCxnSpPr>
          <p:nvPr/>
        </p:nvCxnSpPr>
        <p:spPr>
          <a:xfrm>
            <a:off x="8936901" y="2131089"/>
            <a:ext cx="1564931" cy="8095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2BCC589C-D347-A1AB-9C31-4E6E4CC18605}"/>
                  </a:ext>
                </a:extLst>
              </p:cNvPr>
              <p:cNvSpPr txBox="1"/>
              <p:nvPr/>
            </p:nvSpPr>
            <p:spPr>
              <a:xfrm>
                <a:off x="7908296" y="3575542"/>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45" name="TextBox 44">
                <a:extLst>
                  <a:ext uri="{FF2B5EF4-FFF2-40B4-BE49-F238E27FC236}">
                    <a16:creationId xmlns:a16="http://schemas.microsoft.com/office/drawing/2014/main" id="{E85E7D77-F00A-1A9F-647C-26031209F1CA}"/>
                  </a:ext>
                </a:extLst>
              </p:cNvPr>
              <p:cNvSpPr txBox="1">
                <a:spLocks noRot="1" noChangeAspect="1" noMove="1" noResize="1" noEditPoints="1" noAdjustHandles="1" noChangeArrowheads="1" noChangeShapeType="1" noTextEdit="1"/>
              </p:cNvSpPr>
              <p:nvPr/>
            </p:nvSpPr>
            <p:spPr>
              <a:xfrm>
                <a:off x="7908296" y="3575542"/>
                <a:ext cx="317138" cy="276999"/>
              </a:xfrm>
              <a:prstGeom prst="rect">
                <a:avLst/>
              </a:prstGeom>
              <a:blipFill>
                <a:blip r:embed="rId3"/>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CEFBB9D1-7F7C-980B-90B6-202F3D093F43}"/>
                  </a:ext>
                </a:extLst>
              </p:cNvPr>
              <p:cNvSpPr txBox="1"/>
              <p:nvPr/>
            </p:nvSpPr>
            <p:spPr>
              <a:xfrm>
                <a:off x="8637430" y="3582758"/>
                <a:ext cx="32246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46" name="TextBox 45">
                <a:extLst>
                  <a:ext uri="{FF2B5EF4-FFF2-40B4-BE49-F238E27FC236}">
                    <a16:creationId xmlns:a16="http://schemas.microsoft.com/office/drawing/2014/main" id="{4DC4BAD4-188F-55C9-9759-C4F4A72D633E}"/>
                  </a:ext>
                </a:extLst>
              </p:cNvPr>
              <p:cNvSpPr txBox="1">
                <a:spLocks noRot="1" noChangeAspect="1" noMove="1" noResize="1" noEditPoints="1" noAdjustHandles="1" noChangeArrowheads="1" noChangeShapeType="1" noTextEdit="1"/>
              </p:cNvSpPr>
              <p:nvPr/>
            </p:nvSpPr>
            <p:spPr>
              <a:xfrm>
                <a:off x="8637430" y="3582758"/>
                <a:ext cx="322460" cy="276999"/>
              </a:xfrm>
              <a:prstGeom prst="rect">
                <a:avLst/>
              </a:prstGeom>
              <a:blipFill>
                <a:blip r:embed="rId4"/>
                <a:stretch>
                  <a:fillRect l="-9434" r="-7547"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2E740342-5AA3-26A4-2850-0804EF43CAA8}"/>
                  </a:ext>
                </a:extLst>
              </p:cNvPr>
              <p:cNvSpPr txBox="1"/>
              <p:nvPr/>
            </p:nvSpPr>
            <p:spPr>
              <a:xfrm>
                <a:off x="9354676" y="358246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47" name="TextBox 46">
                <a:extLst>
                  <a:ext uri="{FF2B5EF4-FFF2-40B4-BE49-F238E27FC236}">
                    <a16:creationId xmlns:a16="http://schemas.microsoft.com/office/drawing/2014/main" id="{64877B86-D723-1E24-763E-A04F3396D334}"/>
                  </a:ext>
                </a:extLst>
              </p:cNvPr>
              <p:cNvSpPr txBox="1">
                <a:spLocks noRot="1" noChangeAspect="1" noMove="1" noResize="1" noEditPoints="1" noAdjustHandles="1" noChangeArrowheads="1" noChangeShapeType="1" noTextEdit="1"/>
              </p:cNvSpPr>
              <p:nvPr/>
            </p:nvSpPr>
            <p:spPr>
              <a:xfrm>
                <a:off x="9354676" y="3582467"/>
                <a:ext cx="322461" cy="276999"/>
              </a:xfrm>
              <a:prstGeom prst="rect">
                <a:avLst/>
              </a:prstGeom>
              <a:blipFill>
                <a:blip r:embed="rId5"/>
                <a:stretch>
                  <a:fillRect l="-9615" r="-9615"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F463E683-B473-7493-74DE-5E404BD53C85}"/>
                  </a:ext>
                </a:extLst>
              </p:cNvPr>
              <p:cNvSpPr txBox="1"/>
              <p:nvPr/>
            </p:nvSpPr>
            <p:spPr>
              <a:xfrm>
                <a:off x="10068641" y="3558866"/>
                <a:ext cx="31547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4</m:t>
                          </m:r>
                        </m:sub>
                      </m:sSub>
                    </m:oMath>
                  </m:oMathPara>
                </a14:m>
                <a:endParaRPr lang="en-US" dirty="0"/>
              </a:p>
            </p:txBody>
          </p:sp>
        </mc:Choice>
        <mc:Fallback xmlns="">
          <p:sp>
            <p:nvSpPr>
              <p:cNvPr id="48" name="TextBox 47">
                <a:extLst>
                  <a:ext uri="{FF2B5EF4-FFF2-40B4-BE49-F238E27FC236}">
                    <a16:creationId xmlns:a16="http://schemas.microsoft.com/office/drawing/2014/main" id="{0B75787E-EE90-4AD6-8B00-7CA45D163F36}"/>
                  </a:ext>
                </a:extLst>
              </p:cNvPr>
              <p:cNvSpPr txBox="1">
                <a:spLocks noRot="1" noChangeAspect="1" noMove="1" noResize="1" noEditPoints="1" noAdjustHandles="1" noChangeArrowheads="1" noChangeShapeType="1" noTextEdit="1"/>
              </p:cNvSpPr>
              <p:nvPr/>
            </p:nvSpPr>
            <p:spPr>
              <a:xfrm>
                <a:off x="10068641" y="3558866"/>
                <a:ext cx="315471" cy="276999"/>
              </a:xfrm>
              <a:prstGeom prst="rect">
                <a:avLst/>
              </a:prstGeom>
              <a:blipFill>
                <a:blip r:embed="rId6"/>
                <a:stretch>
                  <a:fillRect l="-11765" r="-7843"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C16A803-C57C-D4B3-9361-781AA13AF33B}"/>
                  </a:ext>
                </a:extLst>
              </p:cNvPr>
              <p:cNvSpPr txBox="1"/>
              <p:nvPr/>
            </p:nvSpPr>
            <p:spPr>
              <a:xfrm>
                <a:off x="6918498" y="4675771"/>
                <a:ext cx="1681935" cy="5669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nary>
                        <m:naryPr>
                          <m:chr m:val="∑"/>
                          <m:limLoc m:val="subSup"/>
                          <m:ctrlPr>
                            <a:rPr lang="en-US" b="0" i="1" smtClean="0">
                              <a:latin typeface="Cambria Math" panose="02040503050406030204" pitchFamily="18" charset="0"/>
                            </a:rPr>
                          </m:ctrlPr>
                        </m:naryPr>
                        <m:sub>
                          <m:r>
                            <m:rPr>
                              <m:brk m:alnAt="25"/>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𝑁</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𝑖</m:t>
                              </m:r>
                            </m:sub>
                          </m:sSub>
                          <m:r>
                            <a:rPr lang="en-US" b="0" i="1" smtClean="0">
                              <a:latin typeface="Cambria Math" panose="02040503050406030204" pitchFamily="18" charset="0"/>
                            </a:rPr>
                            <m:t>𝑠</m:t>
                          </m:r>
                        </m:e>
                      </m:nary>
                    </m:oMath>
                  </m:oMathPara>
                </a14:m>
                <a:endParaRPr lang="en-US" dirty="0"/>
              </a:p>
            </p:txBody>
          </p:sp>
        </mc:Choice>
        <mc:Fallback xmlns="">
          <p:sp>
            <p:nvSpPr>
              <p:cNvPr id="18" name="TextBox 17">
                <a:extLst>
                  <a:ext uri="{FF2B5EF4-FFF2-40B4-BE49-F238E27FC236}">
                    <a16:creationId xmlns:a16="http://schemas.microsoft.com/office/drawing/2014/main" id="{4C16A803-C57C-D4B3-9361-781AA13AF33B}"/>
                  </a:ext>
                </a:extLst>
              </p:cNvPr>
              <p:cNvSpPr txBox="1">
                <a:spLocks noRot="1" noChangeAspect="1" noMove="1" noResize="1" noEditPoints="1" noAdjustHandles="1" noChangeArrowheads="1" noChangeShapeType="1" noTextEdit="1"/>
              </p:cNvSpPr>
              <p:nvPr/>
            </p:nvSpPr>
            <p:spPr>
              <a:xfrm>
                <a:off x="6918498" y="4675771"/>
                <a:ext cx="1681935" cy="56695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 Placeholder 3">
                <a:extLst>
                  <a:ext uri="{FF2B5EF4-FFF2-40B4-BE49-F238E27FC236}">
                    <a16:creationId xmlns:a16="http://schemas.microsoft.com/office/drawing/2014/main" id="{AA317C4F-A850-3BF8-32B8-6AEF2AC16D4E}"/>
                  </a:ext>
                </a:extLst>
              </p:cNvPr>
              <p:cNvSpPr>
                <a:spLocks noGrp="1"/>
              </p:cNvSpPr>
              <p:nvPr>
                <p:ph type="body" sz="quarter" idx="13"/>
              </p:nvPr>
            </p:nvSpPr>
            <p:spPr>
              <a:xfrm>
                <a:off x="627186" y="1406768"/>
                <a:ext cx="5712634" cy="4964021"/>
              </a:xfrm>
            </p:spPr>
            <p:txBody>
              <a:bodyPr>
                <a:normAutofit/>
              </a:bodyPr>
              <a:lstStyle/>
              <a:p>
                <a:r>
                  <a:rPr lang="en-US" altLang="zh-CN" sz="2800" dirty="0"/>
                  <a:t>Goal: estimate all the radar backscatter channels between each Tx-Rx pairs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𝑟</m:t>
                        </m:r>
                      </m:sub>
                    </m:sSub>
                  </m:oMath>
                </a14:m>
                <a:r>
                  <a:rPr lang="en-US" dirty="0"/>
                  <a:t>)</a:t>
                </a:r>
                <a:r>
                  <a:rPr lang="en-US" altLang="zh-CN" dirty="0"/>
                  <a:t>.</a:t>
                </a:r>
              </a:p>
              <a:p>
                <a:endParaRPr lang="en-US" altLang="zh-CN" dirty="0"/>
              </a:p>
              <a:p>
                <a:r>
                  <a:rPr lang="en-US" dirty="0"/>
                  <a:t>Exhaustive scan method: </a:t>
                </a:r>
                <a:r>
                  <a:rPr lang="en-US" altLang="zh-CN" dirty="0"/>
                  <a:t>need to </a:t>
                </a:r>
                <a:r>
                  <a:rPr lang="en-US" dirty="0"/>
                  <a:t>scan all the combination of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𝑟</m:t>
                        </m:r>
                      </m:sub>
                    </m:sSub>
                  </m:oMath>
                </a14:m>
                <a:r>
                  <a:rPr lang="en-US" dirty="0"/>
                  <a:t> beams [1]. </a:t>
                </a:r>
              </a:p>
              <a:p>
                <a:endParaRPr lang="en-US" dirty="0"/>
              </a:p>
              <a:p>
                <a:r>
                  <a:rPr lang="en-US" dirty="0">
                    <a:solidFill>
                      <a:srgbClr val="FF0000"/>
                    </a:solidFill>
                  </a:rPr>
                  <a:t>Unacceptable long time </a:t>
                </a:r>
                <a:r>
                  <a:rPr lang="en-US" dirty="0"/>
                  <a:t>in a dynamic setting.</a:t>
                </a:r>
              </a:p>
            </p:txBody>
          </p:sp>
        </mc:Choice>
        <mc:Fallback xmlns="">
          <p:sp>
            <p:nvSpPr>
              <p:cNvPr id="9" name="Text Placeholder 3">
                <a:extLst>
                  <a:ext uri="{FF2B5EF4-FFF2-40B4-BE49-F238E27FC236}">
                    <a16:creationId xmlns:a16="http://schemas.microsoft.com/office/drawing/2014/main" id="{AA317C4F-A850-3BF8-32B8-6AEF2AC16D4E}"/>
                  </a:ext>
                </a:extLst>
              </p:cNvPr>
              <p:cNvSpPr>
                <a:spLocks noGrp="1" noRot="1" noChangeAspect="1" noMove="1" noResize="1" noEditPoints="1" noAdjustHandles="1" noChangeArrowheads="1" noChangeShapeType="1" noTextEdit="1"/>
              </p:cNvSpPr>
              <p:nvPr>
                <p:ph type="body" sz="quarter" idx="13"/>
              </p:nvPr>
            </p:nvSpPr>
            <p:spPr>
              <a:xfrm>
                <a:off x="627186" y="1406768"/>
                <a:ext cx="5712634" cy="4964021"/>
              </a:xfrm>
              <a:blipFill>
                <a:blip r:embed="rId8"/>
                <a:stretch>
                  <a:fillRect l="-1921" t="-2211"/>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34CFCB4C-A852-6218-539A-9D0325E10A58}"/>
              </a:ext>
            </a:extLst>
          </p:cNvPr>
          <p:cNvSpPr txBox="1"/>
          <p:nvPr/>
        </p:nvSpPr>
        <p:spPr>
          <a:xfrm>
            <a:off x="627186" y="6241533"/>
            <a:ext cx="10526656" cy="523220"/>
          </a:xfrm>
          <a:prstGeom prst="rect">
            <a:avLst/>
          </a:prstGeom>
          <a:noFill/>
        </p:spPr>
        <p:txBody>
          <a:bodyPr wrap="square">
            <a:spAutoFit/>
          </a:bodyPr>
          <a:lstStyle/>
          <a:p>
            <a:r>
              <a:rPr lang="en-US" sz="1400" dirty="0"/>
              <a:t>[1] Zhang, Yu, Ling Huang, and Jian Song. "Phased array radar based angular domain channel estimation scheme for integrated radar-communication system." MILCOM 2016-2016 IEEE Military Communications Conference. IEEE, 2016.</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4060EA8-F83E-69A0-E013-F8CB6FF8F657}"/>
                  </a:ext>
                </a:extLst>
              </p:cNvPr>
              <p:cNvSpPr txBox="1"/>
              <p:nvPr/>
            </p:nvSpPr>
            <p:spPr>
              <a:xfrm>
                <a:off x="7789724" y="2466542"/>
                <a:ext cx="38093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11</m:t>
                          </m:r>
                        </m:sub>
                      </m:sSub>
                    </m:oMath>
                  </m:oMathPara>
                </a14:m>
                <a:endParaRPr lang="en-US" dirty="0"/>
              </a:p>
            </p:txBody>
          </p:sp>
        </mc:Choice>
        <mc:Fallback xmlns="">
          <p:sp>
            <p:nvSpPr>
              <p:cNvPr id="15" name="TextBox 14">
                <a:extLst>
                  <a:ext uri="{FF2B5EF4-FFF2-40B4-BE49-F238E27FC236}">
                    <a16:creationId xmlns:a16="http://schemas.microsoft.com/office/drawing/2014/main" id="{74060EA8-F83E-69A0-E013-F8CB6FF8F657}"/>
                  </a:ext>
                </a:extLst>
              </p:cNvPr>
              <p:cNvSpPr txBox="1">
                <a:spLocks noRot="1" noChangeAspect="1" noMove="1" noResize="1" noEditPoints="1" noAdjustHandles="1" noChangeArrowheads="1" noChangeShapeType="1" noTextEdit="1"/>
              </p:cNvSpPr>
              <p:nvPr/>
            </p:nvSpPr>
            <p:spPr>
              <a:xfrm>
                <a:off x="7789724" y="2466542"/>
                <a:ext cx="380937" cy="276999"/>
              </a:xfrm>
              <a:prstGeom prst="rect">
                <a:avLst/>
              </a:prstGeom>
              <a:blipFill>
                <a:blip r:embed="rId9"/>
                <a:stretch>
                  <a:fillRect l="-16129" r="-483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066E08F-BB22-DC0E-ABC1-A3F886652C4E}"/>
                  </a:ext>
                </a:extLst>
              </p:cNvPr>
              <p:cNvSpPr txBox="1"/>
              <p:nvPr/>
            </p:nvSpPr>
            <p:spPr>
              <a:xfrm>
                <a:off x="8364339" y="2475110"/>
                <a:ext cx="3809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12</m:t>
                          </m:r>
                        </m:sub>
                      </m:sSub>
                    </m:oMath>
                  </m:oMathPara>
                </a14:m>
                <a:endParaRPr lang="en-US" dirty="0"/>
              </a:p>
            </p:txBody>
          </p:sp>
        </mc:Choice>
        <mc:Fallback xmlns="">
          <p:sp>
            <p:nvSpPr>
              <p:cNvPr id="16" name="TextBox 15">
                <a:extLst>
                  <a:ext uri="{FF2B5EF4-FFF2-40B4-BE49-F238E27FC236}">
                    <a16:creationId xmlns:a16="http://schemas.microsoft.com/office/drawing/2014/main" id="{8066E08F-BB22-DC0E-ABC1-A3F886652C4E}"/>
                  </a:ext>
                </a:extLst>
              </p:cNvPr>
              <p:cNvSpPr txBox="1">
                <a:spLocks noRot="1" noChangeAspect="1" noMove="1" noResize="1" noEditPoints="1" noAdjustHandles="1" noChangeArrowheads="1" noChangeShapeType="1" noTextEdit="1"/>
              </p:cNvSpPr>
              <p:nvPr/>
            </p:nvSpPr>
            <p:spPr>
              <a:xfrm>
                <a:off x="8364339" y="2475110"/>
                <a:ext cx="380938" cy="276999"/>
              </a:xfrm>
              <a:prstGeom prst="rect">
                <a:avLst/>
              </a:prstGeom>
              <a:blipFill>
                <a:blip r:embed="rId10"/>
                <a:stretch>
                  <a:fillRect l="-15873" r="-4762"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01C7656-5EBF-23CC-767D-65489390F3D5}"/>
                  </a:ext>
                </a:extLst>
              </p:cNvPr>
              <p:cNvSpPr txBox="1"/>
              <p:nvPr/>
            </p:nvSpPr>
            <p:spPr>
              <a:xfrm>
                <a:off x="8932970" y="2466542"/>
                <a:ext cx="3809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13</m:t>
                          </m:r>
                        </m:sub>
                      </m:sSub>
                    </m:oMath>
                  </m:oMathPara>
                </a14:m>
                <a:endParaRPr lang="en-US" dirty="0"/>
              </a:p>
            </p:txBody>
          </p:sp>
        </mc:Choice>
        <mc:Fallback xmlns="">
          <p:sp>
            <p:nvSpPr>
              <p:cNvPr id="17" name="TextBox 16">
                <a:extLst>
                  <a:ext uri="{FF2B5EF4-FFF2-40B4-BE49-F238E27FC236}">
                    <a16:creationId xmlns:a16="http://schemas.microsoft.com/office/drawing/2014/main" id="{E01C7656-5EBF-23CC-767D-65489390F3D5}"/>
                  </a:ext>
                </a:extLst>
              </p:cNvPr>
              <p:cNvSpPr txBox="1">
                <a:spLocks noRot="1" noChangeAspect="1" noMove="1" noResize="1" noEditPoints="1" noAdjustHandles="1" noChangeArrowheads="1" noChangeShapeType="1" noTextEdit="1"/>
              </p:cNvSpPr>
              <p:nvPr/>
            </p:nvSpPr>
            <p:spPr>
              <a:xfrm>
                <a:off x="8932970" y="2466542"/>
                <a:ext cx="380938" cy="276999"/>
              </a:xfrm>
              <a:prstGeom prst="rect">
                <a:avLst/>
              </a:prstGeom>
              <a:blipFill>
                <a:blip r:embed="rId11"/>
                <a:stretch>
                  <a:fillRect l="-15873" r="-476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B503D41-7852-5F3F-F866-C5A4169C5DF3}"/>
                  </a:ext>
                </a:extLst>
              </p:cNvPr>
              <p:cNvSpPr txBox="1"/>
              <p:nvPr/>
            </p:nvSpPr>
            <p:spPr>
              <a:xfrm>
                <a:off x="9515461" y="2459463"/>
                <a:ext cx="3809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14</m:t>
                          </m:r>
                        </m:sub>
                      </m:sSub>
                    </m:oMath>
                  </m:oMathPara>
                </a14:m>
                <a:endParaRPr lang="en-US" dirty="0"/>
              </a:p>
            </p:txBody>
          </p:sp>
        </mc:Choice>
        <mc:Fallback xmlns="">
          <p:sp>
            <p:nvSpPr>
              <p:cNvPr id="19" name="TextBox 18">
                <a:extLst>
                  <a:ext uri="{FF2B5EF4-FFF2-40B4-BE49-F238E27FC236}">
                    <a16:creationId xmlns:a16="http://schemas.microsoft.com/office/drawing/2014/main" id="{AB503D41-7852-5F3F-F866-C5A4169C5DF3}"/>
                  </a:ext>
                </a:extLst>
              </p:cNvPr>
              <p:cNvSpPr txBox="1">
                <a:spLocks noRot="1" noChangeAspect="1" noMove="1" noResize="1" noEditPoints="1" noAdjustHandles="1" noChangeArrowheads="1" noChangeShapeType="1" noTextEdit="1"/>
              </p:cNvSpPr>
              <p:nvPr/>
            </p:nvSpPr>
            <p:spPr>
              <a:xfrm>
                <a:off x="9515461" y="2459463"/>
                <a:ext cx="380938" cy="276999"/>
              </a:xfrm>
              <a:prstGeom prst="rect">
                <a:avLst/>
              </a:prstGeom>
              <a:blipFill>
                <a:blip r:embed="rId12"/>
                <a:stretch>
                  <a:fillRect l="-16129" r="-4839" b="-15217"/>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id="{C432F75B-BBA6-6C11-0EEE-6C707C0ED2AC}"/>
              </a:ext>
            </a:extLst>
          </p:cNvPr>
          <p:cNvSpPr/>
          <p:nvPr/>
        </p:nvSpPr>
        <p:spPr>
          <a:xfrm rot="18429606">
            <a:off x="8287582" y="1642881"/>
            <a:ext cx="301983" cy="1716544"/>
          </a:xfrm>
          <a:prstGeom prst="ellipse">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8100000" scaled="1"/>
            <a:tileRect/>
          </a:gra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1</a:t>
            </a:r>
          </a:p>
        </p:txBody>
      </p:sp>
      <p:sp>
        <p:nvSpPr>
          <p:cNvPr id="5" name="Oval 4">
            <a:extLst>
              <a:ext uri="{FF2B5EF4-FFF2-40B4-BE49-F238E27FC236}">
                <a16:creationId xmlns:a16="http://schemas.microsoft.com/office/drawing/2014/main" id="{3787B946-4D3A-DE05-82E3-D646CC01FD60}"/>
              </a:ext>
            </a:extLst>
          </p:cNvPr>
          <p:cNvSpPr/>
          <p:nvPr/>
        </p:nvSpPr>
        <p:spPr>
          <a:xfrm rot="20416353">
            <a:off x="8868728" y="1384264"/>
            <a:ext cx="301983" cy="1716544"/>
          </a:xfrm>
          <a:prstGeom prst="ellipse">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8100000" scaled="1"/>
            <a:tileRect/>
          </a:gra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2</a:t>
            </a:r>
          </a:p>
        </p:txBody>
      </p:sp>
      <p:sp>
        <p:nvSpPr>
          <p:cNvPr id="6" name="Oval 5">
            <a:extLst>
              <a:ext uri="{FF2B5EF4-FFF2-40B4-BE49-F238E27FC236}">
                <a16:creationId xmlns:a16="http://schemas.microsoft.com/office/drawing/2014/main" id="{348D68B5-335F-4132-1FA3-AF2420F87D61}"/>
              </a:ext>
            </a:extLst>
          </p:cNvPr>
          <p:cNvSpPr/>
          <p:nvPr/>
        </p:nvSpPr>
        <p:spPr>
          <a:xfrm rot="999351">
            <a:off x="9554939" y="1357214"/>
            <a:ext cx="301983" cy="1716544"/>
          </a:xfrm>
          <a:prstGeom prst="ellipse">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8100000" scaled="1"/>
            <a:tileRect/>
          </a:gra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3</a:t>
            </a:r>
          </a:p>
        </p:txBody>
      </p:sp>
      <p:sp>
        <p:nvSpPr>
          <p:cNvPr id="7" name="Oval 6">
            <a:extLst>
              <a:ext uri="{FF2B5EF4-FFF2-40B4-BE49-F238E27FC236}">
                <a16:creationId xmlns:a16="http://schemas.microsoft.com/office/drawing/2014/main" id="{242ABE9E-47FF-A044-7FE0-B8F0E3555D62}"/>
              </a:ext>
            </a:extLst>
          </p:cNvPr>
          <p:cNvSpPr/>
          <p:nvPr/>
        </p:nvSpPr>
        <p:spPr>
          <a:xfrm rot="2656069">
            <a:off x="10130015" y="1565869"/>
            <a:ext cx="301983" cy="1716544"/>
          </a:xfrm>
          <a:prstGeom prst="ellipse">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8100000" scaled="1"/>
            <a:tileRect/>
          </a:gra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4</a:t>
            </a:r>
          </a:p>
        </p:txBody>
      </p:sp>
    </p:spTree>
    <p:extLst>
      <p:ext uri="{BB962C8B-B14F-4D97-AF65-F5344CB8AC3E}">
        <p14:creationId xmlns:p14="http://schemas.microsoft.com/office/powerpoint/2010/main" val="80702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AFA8B-8B07-DFB3-20FE-BDB14920AE8D}"/>
              </a:ext>
            </a:extLst>
          </p:cNvPr>
          <p:cNvSpPr>
            <a:spLocks noGrp="1"/>
          </p:cNvSpPr>
          <p:nvPr>
            <p:ph type="title"/>
          </p:nvPr>
        </p:nvSpPr>
        <p:spPr/>
        <p:txBody>
          <a:bodyPr/>
          <a:lstStyle/>
          <a:p>
            <a:r>
              <a:rPr lang="en-US" dirty="0"/>
              <a:t>Angular Resolution Measurement</a:t>
            </a:r>
          </a:p>
        </p:txBody>
      </p:sp>
      <p:sp>
        <p:nvSpPr>
          <p:cNvPr id="3" name="Slide Number Placeholder 2">
            <a:extLst>
              <a:ext uri="{FF2B5EF4-FFF2-40B4-BE49-F238E27FC236}">
                <a16:creationId xmlns:a16="http://schemas.microsoft.com/office/drawing/2014/main" id="{A50121FA-62EE-2118-27B7-564CFA5CAF78}"/>
              </a:ext>
            </a:extLst>
          </p:cNvPr>
          <p:cNvSpPr>
            <a:spLocks noGrp="1"/>
          </p:cNvSpPr>
          <p:nvPr>
            <p:ph type="sldNum" sz="quarter" idx="12"/>
          </p:nvPr>
        </p:nvSpPr>
        <p:spPr/>
        <p:txBody>
          <a:bodyPr/>
          <a:lstStyle/>
          <a:p>
            <a:fld id="{9E617D81-C3C2-4942-A81E-0DE90F43241E}" type="slidenum">
              <a:rPr lang="en-US" smtClean="0"/>
              <a:pPr/>
              <a:t>22</a:t>
            </a:fld>
            <a:endParaRPr lang="en-US" dirty="0"/>
          </a:p>
        </p:txBody>
      </p:sp>
      <p:sp>
        <p:nvSpPr>
          <p:cNvPr id="4" name="Text Placeholder 3">
            <a:extLst>
              <a:ext uri="{FF2B5EF4-FFF2-40B4-BE49-F238E27FC236}">
                <a16:creationId xmlns:a16="http://schemas.microsoft.com/office/drawing/2014/main" id="{5CC4AEC9-5859-7602-F65E-74A0DFFB7D20}"/>
              </a:ext>
            </a:extLst>
          </p:cNvPr>
          <p:cNvSpPr>
            <a:spLocks noGrp="1"/>
          </p:cNvSpPr>
          <p:nvPr>
            <p:ph type="body" sz="quarter" idx="13"/>
          </p:nvPr>
        </p:nvSpPr>
        <p:spPr>
          <a:xfrm>
            <a:off x="5142944" y="4672133"/>
            <a:ext cx="6425664" cy="2015549"/>
          </a:xfrm>
        </p:spPr>
        <p:txBody>
          <a:bodyPr>
            <a:normAutofit/>
          </a:bodyPr>
          <a:lstStyle/>
          <a:p>
            <a:r>
              <a:rPr lang="en-US" sz="2400" dirty="0"/>
              <a:t>With a 2Tx-2Rx phased-array setup</a:t>
            </a:r>
          </a:p>
          <a:p>
            <a:r>
              <a:rPr lang="en-US" sz="2400" dirty="0"/>
              <a:t>SCA: 3.0</a:t>
            </a:r>
            <a:r>
              <a:rPr lang="en-US" altLang="zh-CN" sz="2400" dirty="0"/>
              <a:t>°angular resolution </a:t>
            </a:r>
            <a:endParaRPr lang="en-US" sz="2400" dirty="0"/>
          </a:p>
          <a:p>
            <a:r>
              <a:rPr lang="en-US" altLang="zh-CN" sz="2400" dirty="0"/>
              <a:t>DCSC: 2.4°angular resolution</a:t>
            </a:r>
            <a:endParaRPr lang="en-US" sz="2400" dirty="0"/>
          </a:p>
        </p:txBody>
      </p:sp>
      <p:pic>
        <p:nvPicPr>
          <p:cNvPr id="7" name="Picture 6" descr="A long pole on a floor&#10;&#10;Description automatically generated with medium confidence">
            <a:extLst>
              <a:ext uri="{FF2B5EF4-FFF2-40B4-BE49-F238E27FC236}">
                <a16:creationId xmlns:a16="http://schemas.microsoft.com/office/drawing/2014/main" id="{B8824843-05E2-B860-9929-28E6D71B39A4}"/>
              </a:ext>
            </a:extLst>
          </p:cNvPr>
          <p:cNvPicPr>
            <a:picLocks noChangeAspect="1"/>
          </p:cNvPicPr>
          <p:nvPr/>
        </p:nvPicPr>
        <p:blipFill>
          <a:blip r:embed="rId3"/>
          <a:stretch>
            <a:fillRect/>
          </a:stretch>
        </p:blipFill>
        <p:spPr>
          <a:xfrm>
            <a:off x="1060245" y="1668653"/>
            <a:ext cx="3518181" cy="3520694"/>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D79EC4C-E7D2-7DA4-F430-8754B2F8A6DA}"/>
                  </a:ext>
                </a:extLst>
              </p:cNvPr>
              <p:cNvSpPr txBox="1"/>
              <p:nvPr/>
            </p:nvSpPr>
            <p:spPr>
              <a:xfrm>
                <a:off x="748610" y="5303534"/>
                <a:ext cx="4141450" cy="1160189"/>
              </a:xfrm>
              <a:prstGeom prst="rect">
                <a:avLst/>
              </a:prstGeom>
              <a:noFill/>
            </p:spPr>
            <p:txBody>
              <a:bodyPr wrap="square">
                <a:spAutoFit/>
              </a:bodyPr>
              <a:lstStyle/>
              <a:p>
                <a:pPr algn="ctr"/>
                <a:r>
                  <a:rPr lang="en-US" sz="2000" dirty="0"/>
                  <a:t>Angular resolution (beamforming):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𝑟𝑒𝑠</m:t>
                        </m:r>
                      </m:sub>
                    </m:sSub>
                    <m:r>
                      <a:rPr lang="en-US" sz="2000" b="0" i="1" smtClean="0">
                        <a:latin typeface="Cambria Math" panose="02040503050406030204" pitchFamily="18" charset="0"/>
                      </a:rPr>
                      <m:t>≈0.89</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𝜆</m:t>
                        </m:r>
                      </m:num>
                      <m:den>
                        <m:r>
                          <a:rPr lang="en-US" sz="2000" b="0" i="1" smtClean="0">
                            <a:latin typeface="Cambria Math" panose="02040503050406030204" pitchFamily="18" charset="0"/>
                          </a:rPr>
                          <m:t>𝑁𝑑𝑐𝑜𝑠</m:t>
                        </m:r>
                        <m:r>
                          <a:rPr lang="en-US" sz="2000" b="0" i="1" smtClean="0">
                            <a:latin typeface="Cambria Math" panose="02040503050406030204" pitchFamily="18" charset="0"/>
                          </a:rPr>
                          <m:t>𝜃</m:t>
                        </m:r>
                      </m:den>
                    </m:f>
                  </m:oMath>
                </a14:m>
                <a:endParaRPr lang="en-US" sz="2000" dirty="0"/>
              </a:p>
              <a:p>
                <a:pPr algn="ctr"/>
                <a:r>
                  <a:rPr lang="en-US" sz="2000" b="0" dirty="0" err="1"/>
                  <a:t>Anten</a:t>
                </a:r>
                <a:r>
                  <a:rPr lang="en-US" sz="2000" b="0" dirty="0"/>
                  <a:t>na spacing </a:t>
                </a:r>
                <a14:m>
                  <m:oMath xmlns:m="http://schemas.openxmlformats.org/officeDocument/2006/math">
                    <m:r>
                      <a:rPr lang="en-US" sz="2000" b="0" i="1" smtClean="0">
                        <a:latin typeface="Cambria Math" panose="02040503050406030204" pitchFamily="18" charset="0"/>
                      </a:rPr>
                      <m:t>𝑑</m:t>
                    </m:r>
                    <m:r>
                      <a:rPr lang="en-US" sz="2000" b="0" i="1" smtClean="0">
                        <a:latin typeface="Cambria Math" panose="02040503050406030204" pitchFamily="18" charset="0"/>
                      </a:rPr>
                      <m:t>=0.58</m:t>
                    </m:r>
                    <m:r>
                      <a:rPr lang="en-US" sz="2000" b="0" i="1" smtClean="0">
                        <a:latin typeface="Cambria Math" panose="02040503050406030204" pitchFamily="18" charset="0"/>
                      </a:rPr>
                      <m:t>𝜆</m:t>
                    </m:r>
                  </m:oMath>
                </a14:m>
                <a:endParaRPr lang="en-US" sz="2000" dirty="0"/>
              </a:p>
            </p:txBody>
          </p:sp>
        </mc:Choice>
        <mc:Fallback xmlns="">
          <p:sp>
            <p:nvSpPr>
              <p:cNvPr id="5" name="TextBox 4">
                <a:extLst>
                  <a:ext uri="{FF2B5EF4-FFF2-40B4-BE49-F238E27FC236}">
                    <a16:creationId xmlns:a16="http://schemas.microsoft.com/office/drawing/2014/main" id="{2D79EC4C-E7D2-7DA4-F430-8754B2F8A6DA}"/>
                  </a:ext>
                </a:extLst>
              </p:cNvPr>
              <p:cNvSpPr txBox="1">
                <a:spLocks noRot="1" noChangeAspect="1" noMove="1" noResize="1" noEditPoints="1" noAdjustHandles="1" noChangeArrowheads="1" noChangeShapeType="1" noTextEdit="1"/>
              </p:cNvSpPr>
              <p:nvPr/>
            </p:nvSpPr>
            <p:spPr>
              <a:xfrm>
                <a:off x="748610" y="5303534"/>
                <a:ext cx="4141450" cy="1160189"/>
              </a:xfrm>
              <a:prstGeom prst="rect">
                <a:avLst/>
              </a:prstGeom>
              <a:blipFill>
                <a:blip r:embed="rId4"/>
                <a:stretch>
                  <a:fillRect t="-2632" b="-8947"/>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8390533C-A774-7A78-60DC-DEFDB9332EA0}"/>
              </a:ext>
            </a:extLst>
          </p:cNvPr>
          <p:cNvPicPr>
            <a:picLocks noChangeAspect="1"/>
          </p:cNvPicPr>
          <p:nvPr/>
        </p:nvPicPr>
        <p:blipFill>
          <a:blip r:embed="rId5"/>
          <a:stretch>
            <a:fillRect/>
          </a:stretch>
        </p:blipFill>
        <p:spPr>
          <a:xfrm>
            <a:off x="5005340" y="1556893"/>
            <a:ext cx="6563268" cy="2552382"/>
          </a:xfrm>
          <a:prstGeom prst="rect">
            <a:avLst/>
          </a:prstGeom>
        </p:spPr>
      </p:pic>
    </p:spTree>
    <p:extLst>
      <p:ext uri="{BB962C8B-B14F-4D97-AF65-F5344CB8AC3E}">
        <p14:creationId xmlns:p14="http://schemas.microsoft.com/office/powerpoint/2010/main" val="93282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80579-5236-7EFF-16D2-1558945764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835596-3554-863E-116E-38C8BF30A62E}"/>
              </a:ext>
            </a:extLst>
          </p:cNvPr>
          <p:cNvSpPr>
            <a:spLocks noGrp="1"/>
          </p:cNvSpPr>
          <p:nvPr>
            <p:ph type="title"/>
          </p:nvPr>
        </p:nvSpPr>
        <p:spPr/>
        <p:txBody>
          <a:bodyPr/>
          <a:lstStyle/>
          <a:p>
            <a:r>
              <a:rPr lang="en-US" dirty="0"/>
              <a:t>Challenge: Limited Angular Resolution</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C436E85C-68AF-2124-49AA-245C49316F39}"/>
                  </a:ext>
                </a:extLst>
              </p:cNvPr>
              <p:cNvSpPr>
                <a:spLocks noGrp="1"/>
              </p:cNvSpPr>
              <p:nvPr>
                <p:ph type="body" sz="quarter" idx="13"/>
              </p:nvPr>
            </p:nvSpPr>
            <p:spPr>
              <a:xfrm>
                <a:off x="1680768" y="5699264"/>
                <a:ext cx="8797543" cy="1158736"/>
              </a:xfrm>
            </p:spPr>
            <p:txBody>
              <a:bodyPr>
                <a:normAutofit/>
              </a:bodyPr>
              <a:lstStyle/>
              <a:p>
                <a:r>
                  <a:rPr lang="en-US" sz="2400" dirty="0"/>
                  <a:t>Typical automotive radars: 10°  (1.8m @ 10m)</a:t>
                </a:r>
              </a:p>
              <a:p>
                <a:r>
                  <a:rPr lang="en-US" sz="2400" dirty="0"/>
                  <a:t>Angular resolution: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𝜃</m:t>
                        </m:r>
                      </m:e>
                      <m:sub>
                        <m:r>
                          <a:rPr lang="en-US" sz="2400" i="1">
                            <a:latin typeface="Cambria Math" panose="02040503050406030204" pitchFamily="18" charset="0"/>
                          </a:rPr>
                          <m:t>𝑟𝑒𝑠</m:t>
                        </m:r>
                      </m:sub>
                    </m:sSub>
                    <m:r>
                      <a:rPr lang="zh-CN" altLang="en-US" sz="2400" i="1">
                        <a:latin typeface="Cambria Math" panose="02040503050406030204" pitchFamily="18" charset="0"/>
                      </a:rPr>
                      <m:t>∝</m:t>
                    </m:r>
                    <m:r>
                      <a:rPr lang="en-US" sz="2400" i="1">
                        <a:latin typeface="Cambria Math" panose="02040503050406030204" pitchFamily="18" charset="0"/>
                      </a:rPr>
                      <m:t> </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altLang="zh-CN" sz="2400" i="1">
                            <a:latin typeface="Cambria Math" panose="02040503050406030204" pitchFamily="18" charset="0"/>
                          </a:rPr>
                          <m:t>𝑁</m:t>
                        </m:r>
                      </m:den>
                    </m:f>
                  </m:oMath>
                </a14:m>
                <a:r>
                  <a:rPr lang="en-US" sz="2400" dirty="0"/>
                  <a:t>   (N: number of antennas.)</a:t>
                </a:r>
              </a:p>
            </p:txBody>
          </p:sp>
        </mc:Choice>
        <mc:Fallback>
          <p:sp>
            <p:nvSpPr>
              <p:cNvPr id="3" name="Text Placeholder 2">
                <a:extLst>
                  <a:ext uri="{FF2B5EF4-FFF2-40B4-BE49-F238E27FC236}">
                    <a16:creationId xmlns:a16="http://schemas.microsoft.com/office/drawing/2014/main" id="{C436E85C-68AF-2124-49AA-245C49316F39}"/>
                  </a:ext>
                </a:extLst>
              </p:cNvPr>
              <p:cNvSpPr>
                <a:spLocks noGrp="1" noRot="1" noChangeAspect="1" noMove="1" noResize="1" noEditPoints="1" noAdjustHandles="1" noChangeArrowheads="1" noChangeShapeType="1" noTextEdit="1"/>
              </p:cNvSpPr>
              <p:nvPr>
                <p:ph type="body" sz="quarter" idx="13"/>
              </p:nvPr>
            </p:nvSpPr>
            <p:spPr>
              <a:xfrm>
                <a:off x="1680768" y="5699264"/>
                <a:ext cx="8797543" cy="1158736"/>
              </a:xfrm>
              <a:blipFill>
                <a:blip r:embed="rId3"/>
                <a:stretch>
                  <a:fillRect l="-970" t="-684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1AE4366-6462-8188-3837-50AE4C23688E}"/>
              </a:ext>
            </a:extLst>
          </p:cNvPr>
          <p:cNvSpPr>
            <a:spLocks noGrp="1"/>
          </p:cNvSpPr>
          <p:nvPr>
            <p:ph type="sldNum" sz="quarter" idx="12"/>
          </p:nvPr>
        </p:nvSpPr>
        <p:spPr/>
        <p:txBody>
          <a:bodyPr/>
          <a:lstStyle/>
          <a:p>
            <a:fld id="{9E617D81-C3C2-4942-A81E-0DE90F43241E}" type="slidenum">
              <a:rPr lang="en-US" smtClean="0"/>
              <a:pPr/>
              <a:t>3</a:t>
            </a:fld>
            <a:endParaRPr lang="en-US" dirty="0"/>
          </a:p>
        </p:txBody>
      </p:sp>
      <p:grpSp>
        <p:nvGrpSpPr>
          <p:cNvPr id="44" name="Group 43">
            <a:extLst>
              <a:ext uri="{FF2B5EF4-FFF2-40B4-BE49-F238E27FC236}">
                <a16:creationId xmlns:a16="http://schemas.microsoft.com/office/drawing/2014/main" id="{6F61B186-BAD4-D90F-DE9B-0CE705C9D671}"/>
              </a:ext>
            </a:extLst>
          </p:cNvPr>
          <p:cNvGrpSpPr/>
          <p:nvPr/>
        </p:nvGrpSpPr>
        <p:grpSpPr>
          <a:xfrm>
            <a:off x="872719" y="1727221"/>
            <a:ext cx="2722491" cy="1371065"/>
            <a:chOff x="872719" y="1727221"/>
            <a:chExt cx="2722491" cy="1371065"/>
          </a:xfrm>
        </p:grpSpPr>
        <p:sp>
          <p:nvSpPr>
            <p:cNvPr id="9" name="Oval 8">
              <a:extLst>
                <a:ext uri="{FF2B5EF4-FFF2-40B4-BE49-F238E27FC236}">
                  <a16:creationId xmlns:a16="http://schemas.microsoft.com/office/drawing/2014/main" id="{2504647D-BB8E-9377-3F06-CA4A188B1C92}"/>
                </a:ext>
              </a:extLst>
            </p:cNvPr>
            <p:cNvSpPr/>
            <p:nvPr/>
          </p:nvSpPr>
          <p:spPr>
            <a:xfrm>
              <a:off x="3254968" y="1727221"/>
              <a:ext cx="340242" cy="34024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0" name="Oval 9">
              <a:extLst>
                <a:ext uri="{FF2B5EF4-FFF2-40B4-BE49-F238E27FC236}">
                  <a16:creationId xmlns:a16="http://schemas.microsoft.com/office/drawing/2014/main" id="{0AB86BF3-1C9C-12AA-986C-F8123E8523C9}"/>
                </a:ext>
              </a:extLst>
            </p:cNvPr>
            <p:cNvSpPr/>
            <p:nvPr/>
          </p:nvSpPr>
          <p:spPr>
            <a:xfrm>
              <a:off x="3254968" y="2758044"/>
              <a:ext cx="340242" cy="34024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a:t>
              </a:r>
            </a:p>
          </p:txBody>
        </p:sp>
        <p:pic>
          <p:nvPicPr>
            <p:cNvPr id="12" name="Picture 11">
              <a:extLst>
                <a:ext uri="{FF2B5EF4-FFF2-40B4-BE49-F238E27FC236}">
                  <a16:creationId xmlns:a16="http://schemas.microsoft.com/office/drawing/2014/main" id="{220A1F57-D56C-0EAC-213B-66F0E05D0021}"/>
                </a:ext>
              </a:extLst>
            </p:cNvPr>
            <p:cNvPicPr>
              <a:picLocks noChangeAspect="1"/>
            </p:cNvPicPr>
            <p:nvPr/>
          </p:nvPicPr>
          <p:blipFill>
            <a:blip r:embed="rId4"/>
            <a:stretch>
              <a:fillRect/>
            </a:stretch>
          </p:blipFill>
          <p:spPr>
            <a:xfrm rot="6060579">
              <a:off x="655752" y="2166488"/>
              <a:ext cx="991848" cy="557914"/>
            </a:xfrm>
            <a:prstGeom prst="rect">
              <a:avLst/>
            </a:prstGeom>
          </p:spPr>
        </p:pic>
        <p:cxnSp>
          <p:nvCxnSpPr>
            <p:cNvPr id="14" name="Straight Arrow Connector 13">
              <a:extLst>
                <a:ext uri="{FF2B5EF4-FFF2-40B4-BE49-F238E27FC236}">
                  <a16:creationId xmlns:a16="http://schemas.microsoft.com/office/drawing/2014/main" id="{2A306934-07B3-4555-EFBB-1E47FF79A060}"/>
                </a:ext>
              </a:extLst>
            </p:cNvPr>
            <p:cNvCxnSpPr>
              <a:cxnSpLocks/>
            </p:cNvCxnSpPr>
            <p:nvPr/>
          </p:nvCxnSpPr>
          <p:spPr>
            <a:xfrm>
              <a:off x="1456236" y="2546556"/>
              <a:ext cx="1734760" cy="3490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30E5955-5426-DD3E-22BE-FC006D32C305}"/>
                </a:ext>
              </a:extLst>
            </p:cNvPr>
            <p:cNvCxnSpPr>
              <a:cxnSpLocks/>
            </p:cNvCxnSpPr>
            <p:nvPr/>
          </p:nvCxnSpPr>
          <p:spPr>
            <a:xfrm flipV="1">
              <a:off x="1442606" y="1935349"/>
              <a:ext cx="1748390" cy="4650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361D487-8BED-2966-772C-852D25D0FABA}"/>
                    </a:ext>
                  </a:extLst>
                </p:cNvPr>
                <p:cNvSpPr txBox="1"/>
                <p:nvPr/>
              </p:nvSpPr>
              <p:spPr>
                <a:xfrm>
                  <a:off x="1667255" y="2260779"/>
                  <a:ext cx="46128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1</m:t>
                            </m:r>
                          </m:sub>
                        </m:sSub>
                      </m:oMath>
                    </m:oMathPara>
                  </a14:m>
                  <a:endParaRPr lang="en-US" dirty="0"/>
                </a:p>
              </p:txBody>
            </p:sp>
          </mc:Choice>
          <mc:Fallback xmlns="">
            <p:sp>
              <p:nvSpPr>
                <p:cNvPr id="18" name="TextBox 17">
                  <a:extLst>
                    <a:ext uri="{FF2B5EF4-FFF2-40B4-BE49-F238E27FC236}">
                      <a16:creationId xmlns:a16="http://schemas.microsoft.com/office/drawing/2014/main" id="{3361D487-8BED-2966-772C-852D25D0FABA}"/>
                    </a:ext>
                  </a:extLst>
                </p:cNvPr>
                <p:cNvSpPr txBox="1">
                  <a:spLocks noRot="1" noChangeAspect="1" noMove="1" noResize="1" noEditPoints="1" noAdjustHandles="1" noChangeArrowheads="1" noChangeShapeType="1" noTextEdit="1"/>
                </p:cNvSpPr>
                <p:nvPr/>
              </p:nvSpPr>
              <p:spPr>
                <a:xfrm>
                  <a:off x="1667255" y="2260779"/>
                  <a:ext cx="461280" cy="369332"/>
                </a:xfrm>
                <a:prstGeom prst="rect">
                  <a:avLst/>
                </a:prstGeom>
                <a:blipFill>
                  <a:blip r:embed="rId5"/>
                  <a:stretch>
                    <a:fillRect/>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B5C4D4EC-B62F-212B-3090-6C81104552DD}"/>
                </a:ext>
              </a:extLst>
            </p:cNvPr>
            <p:cNvSpPr txBox="1"/>
            <p:nvPr/>
          </p:nvSpPr>
          <p:spPr>
            <a:xfrm>
              <a:off x="2202355" y="1816335"/>
              <a:ext cx="306494" cy="369332"/>
            </a:xfrm>
            <a:prstGeom prst="rect">
              <a:avLst/>
            </a:prstGeom>
            <a:noFill/>
          </p:spPr>
          <p:txBody>
            <a:bodyPr wrap="none" rtlCol="0">
              <a:spAutoFit/>
            </a:bodyPr>
            <a:lstStyle/>
            <a:p>
              <a:r>
                <a:rPr lang="en-US" dirty="0"/>
                <a:t>d</a:t>
              </a:r>
            </a:p>
          </p:txBody>
        </p:sp>
        <p:sp>
          <p:nvSpPr>
            <p:cNvPr id="20" name="TextBox 19">
              <a:extLst>
                <a:ext uri="{FF2B5EF4-FFF2-40B4-BE49-F238E27FC236}">
                  <a16:creationId xmlns:a16="http://schemas.microsoft.com/office/drawing/2014/main" id="{9E8AE8FA-4DC5-39A8-BEE5-183D9B9039F7}"/>
                </a:ext>
              </a:extLst>
            </p:cNvPr>
            <p:cNvSpPr txBox="1"/>
            <p:nvPr/>
          </p:nvSpPr>
          <p:spPr>
            <a:xfrm>
              <a:off x="2180755" y="2710865"/>
              <a:ext cx="306494" cy="369332"/>
            </a:xfrm>
            <a:prstGeom prst="rect">
              <a:avLst/>
            </a:prstGeom>
            <a:noFill/>
          </p:spPr>
          <p:txBody>
            <a:bodyPr wrap="none" rtlCol="0">
              <a:spAutoFit/>
            </a:bodyPr>
            <a:lstStyle/>
            <a:p>
              <a:r>
                <a:rPr lang="en-US" dirty="0"/>
                <a:t>d</a:t>
              </a:r>
            </a:p>
          </p:txBody>
        </p:sp>
      </p:grpSp>
      <p:grpSp>
        <p:nvGrpSpPr>
          <p:cNvPr id="43" name="Group 42">
            <a:extLst>
              <a:ext uri="{FF2B5EF4-FFF2-40B4-BE49-F238E27FC236}">
                <a16:creationId xmlns:a16="http://schemas.microsoft.com/office/drawing/2014/main" id="{5EF25E75-34DD-4F70-C689-7B9AB03452CC}"/>
              </a:ext>
            </a:extLst>
          </p:cNvPr>
          <p:cNvGrpSpPr/>
          <p:nvPr/>
        </p:nvGrpSpPr>
        <p:grpSpPr>
          <a:xfrm>
            <a:off x="5364104" y="1174549"/>
            <a:ext cx="3430559" cy="2451624"/>
            <a:chOff x="6594286" y="1237753"/>
            <a:chExt cx="3430559" cy="2451624"/>
          </a:xfrm>
        </p:grpSpPr>
        <p:cxnSp>
          <p:nvCxnSpPr>
            <p:cNvPr id="5" name="Straight Arrow Connector 4">
              <a:extLst>
                <a:ext uri="{FF2B5EF4-FFF2-40B4-BE49-F238E27FC236}">
                  <a16:creationId xmlns:a16="http://schemas.microsoft.com/office/drawing/2014/main" id="{F64D5F32-D9E0-568B-E9C7-B308A3E43D72}"/>
                </a:ext>
              </a:extLst>
            </p:cNvPr>
            <p:cNvCxnSpPr>
              <a:cxnSpLocks/>
            </p:cNvCxnSpPr>
            <p:nvPr/>
          </p:nvCxnSpPr>
          <p:spPr>
            <a:xfrm>
              <a:off x="6728135" y="3312588"/>
              <a:ext cx="292798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E4E51040-BD0E-5356-2B26-3D85C8C71EFB}"/>
                </a:ext>
              </a:extLst>
            </p:cNvPr>
            <p:cNvCxnSpPr>
              <a:cxnSpLocks/>
            </p:cNvCxnSpPr>
            <p:nvPr/>
          </p:nvCxnSpPr>
          <p:spPr>
            <a:xfrm flipV="1">
              <a:off x="6728135" y="1600745"/>
              <a:ext cx="0" cy="17118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60E661C2-EA22-5517-C3DC-5A4E38A2BFD5}"/>
                </a:ext>
              </a:extLst>
            </p:cNvPr>
            <p:cNvSpPr txBox="1"/>
            <p:nvPr/>
          </p:nvSpPr>
          <p:spPr>
            <a:xfrm>
              <a:off x="9452252" y="3320045"/>
              <a:ext cx="572593" cy="369332"/>
            </a:xfrm>
            <a:prstGeom prst="rect">
              <a:avLst/>
            </a:prstGeom>
            <a:noFill/>
          </p:spPr>
          <p:txBody>
            <a:bodyPr wrap="none" rtlCol="0">
              <a:spAutoFit/>
            </a:bodyPr>
            <a:lstStyle/>
            <a:p>
              <a:r>
                <a:rPr lang="en-US" dirty="0" err="1"/>
                <a:t>AoA</a:t>
              </a:r>
              <a:endParaRPr lang="en-US" dirty="0"/>
            </a:p>
          </p:txBody>
        </p:sp>
        <p:sp>
          <p:nvSpPr>
            <p:cNvPr id="13" name="Freeform: Shape 12">
              <a:extLst>
                <a:ext uri="{FF2B5EF4-FFF2-40B4-BE49-F238E27FC236}">
                  <a16:creationId xmlns:a16="http://schemas.microsoft.com/office/drawing/2014/main" id="{14FA0923-5045-15E2-BB22-FFDC2969D72D}"/>
                </a:ext>
              </a:extLst>
            </p:cNvPr>
            <p:cNvSpPr/>
            <p:nvPr/>
          </p:nvSpPr>
          <p:spPr>
            <a:xfrm>
              <a:off x="6897574" y="1772701"/>
              <a:ext cx="2381693" cy="1359061"/>
            </a:xfrm>
            <a:custGeom>
              <a:avLst/>
              <a:gdLst>
                <a:gd name="connsiteX0" fmla="*/ 0 w 2381693"/>
                <a:gd name="connsiteY0" fmla="*/ 1491317 h 1555559"/>
                <a:gd name="connsiteX1" fmla="*/ 648586 w 2381693"/>
                <a:gd name="connsiteY1" fmla="*/ 1406256 h 1555559"/>
                <a:gd name="connsiteX2" fmla="*/ 903767 w 2381693"/>
                <a:gd name="connsiteY2" fmla="*/ 183512 h 1555559"/>
                <a:gd name="connsiteX3" fmla="*/ 1116419 w 2381693"/>
                <a:gd name="connsiteY3" fmla="*/ 119717 h 1555559"/>
                <a:gd name="connsiteX4" fmla="*/ 1201479 w 2381693"/>
                <a:gd name="connsiteY4" fmla="*/ 491856 h 1555559"/>
                <a:gd name="connsiteX5" fmla="*/ 1350335 w 2381693"/>
                <a:gd name="connsiteY5" fmla="*/ 481224 h 1555559"/>
                <a:gd name="connsiteX6" fmla="*/ 1467293 w 2381693"/>
                <a:gd name="connsiteY6" fmla="*/ 109084 h 1555559"/>
                <a:gd name="connsiteX7" fmla="*/ 1637414 w 2381693"/>
                <a:gd name="connsiteY7" fmla="*/ 109084 h 1555559"/>
                <a:gd name="connsiteX8" fmla="*/ 1860698 w 2381693"/>
                <a:gd name="connsiteY8" fmla="*/ 1374359 h 1555559"/>
                <a:gd name="connsiteX9" fmla="*/ 2381693 w 2381693"/>
                <a:gd name="connsiteY9" fmla="*/ 1501949 h 155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693" h="1555559">
                  <a:moveTo>
                    <a:pt x="0" y="1491317"/>
                  </a:moveTo>
                  <a:cubicBezTo>
                    <a:pt x="248979" y="1557770"/>
                    <a:pt x="497958" y="1624223"/>
                    <a:pt x="648586" y="1406256"/>
                  </a:cubicBezTo>
                  <a:cubicBezTo>
                    <a:pt x="799214" y="1188289"/>
                    <a:pt x="825795" y="397935"/>
                    <a:pt x="903767" y="183512"/>
                  </a:cubicBezTo>
                  <a:cubicBezTo>
                    <a:pt x="981739" y="-30911"/>
                    <a:pt x="1066800" y="68326"/>
                    <a:pt x="1116419" y="119717"/>
                  </a:cubicBezTo>
                  <a:cubicBezTo>
                    <a:pt x="1166038" y="171108"/>
                    <a:pt x="1162493" y="431605"/>
                    <a:pt x="1201479" y="491856"/>
                  </a:cubicBezTo>
                  <a:cubicBezTo>
                    <a:pt x="1240465" y="552107"/>
                    <a:pt x="1306033" y="545019"/>
                    <a:pt x="1350335" y="481224"/>
                  </a:cubicBezTo>
                  <a:cubicBezTo>
                    <a:pt x="1394637" y="417429"/>
                    <a:pt x="1419447" y="171107"/>
                    <a:pt x="1467293" y="109084"/>
                  </a:cubicBezTo>
                  <a:cubicBezTo>
                    <a:pt x="1515140" y="47061"/>
                    <a:pt x="1571847" y="-101795"/>
                    <a:pt x="1637414" y="109084"/>
                  </a:cubicBezTo>
                  <a:cubicBezTo>
                    <a:pt x="1702981" y="319963"/>
                    <a:pt x="1736652" y="1142215"/>
                    <a:pt x="1860698" y="1374359"/>
                  </a:cubicBezTo>
                  <a:cubicBezTo>
                    <a:pt x="1984744" y="1606503"/>
                    <a:pt x="2248786" y="1503721"/>
                    <a:pt x="2381693" y="1501949"/>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3BF1C174-FB21-57B7-EE5C-91281990BC7D}"/>
                </a:ext>
              </a:extLst>
            </p:cNvPr>
            <p:cNvCxnSpPr>
              <a:cxnSpLocks/>
            </p:cNvCxnSpPr>
            <p:nvPr/>
          </p:nvCxnSpPr>
          <p:spPr>
            <a:xfrm>
              <a:off x="7899984" y="1262585"/>
              <a:ext cx="0" cy="2050003"/>
            </a:xfrm>
            <a:prstGeom prst="line">
              <a:avLst/>
            </a:prstGeom>
            <a:ln>
              <a:prstDash val="lgDashDot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1E8F9A9-35E5-EC65-5BA4-4BFC17BF96A9}"/>
                </a:ext>
              </a:extLst>
            </p:cNvPr>
            <p:cNvCxnSpPr>
              <a:cxnSpLocks/>
            </p:cNvCxnSpPr>
            <p:nvPr/>
          </p:nvCxnSpPr>
          <p:spPr>
            <a:xfrm>
              <a:off x="8455620" y="1262585"/>
              <a:ext cx="0" cy="2050003"/>
            </a:xfrm>
            <a:prstGeom prst="line">
              <a:avLst/>
            </a:prstGeom>
            <a:ln>
              <a:prstDash val="lgDashDot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5038113-75A7-3819-4C9A-040C5DF3A50F}"/>
                    </a:ext>
                  </a:extLst>
                </p:cNvPr>
                <p:cNvSpPr txBox="1"/>
                <p:nvPr/>
              </p:nvSpPr>
              <p:spPr>
                <a:xfrm>
                  <a:off x="7666639" y="3256995"/>
                  <a:ext cx="47333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𝑎</m:t>
                            </m:r>
                          </m:sub>
                        </m:sSub>
                      </m:oMath>
                    </m:oMathPara>
                  </a14:m>
                  <a:endParaRPr lang="en-US" dirty="0"/>
                </a:p>
              </p:txBody>
            </p:sp>
          </mc:Choice>
          <mc:Fallback xmlns="">
            <p:sp>
              <p:nvSpPr>
                <p:cNvPr id="21" name="TextBox 20">
                  <a:extLst>
                    <a:ext uri="{FF2B5EF4-FFF2-40B4-BE49-F238E27FC236}">
                      <a16:creationId xmlns:a16="http://schemas.microsoft.com/office/drawing/2014/main" id="{B5038113-75A7-3819-4C9A-040C5DF3A50F}"/>
                    </a:ext>
                  </a:extLst>
                </p:cNvPr>
                <p:cNvSpPr txBox="1">
                  <a:spLocks noRot="1" noChangeAspect="1" noMove="1" noResize="1" noEditPoints="1" noAdjustHandles="1" noChangeArrowheads="1" noChangeShapeType="1" noTextEdit="1"/>
                </p:cNvSpPr>
                <p:nvPr/>
              </p:nvSpPr>
              <p:spPr>
                <a:xfrm>
                  <a:off x="7666639" y="3256995"/>
                  <a:ext cx="473335"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C2CB140-69D7-F8AD-BD1D-CC6380D803C8}"/>
                    </a:ext>
                  </a:extLst>
                </p:cNvPr>
                <p:cNvSpPr txBox="1"/>
                <p:nvPr/>
              </p:nvSpPr>
              <p:spPr>
                <a:xfrm>
                  <a:off x="8282786" y="3273501"/>
                  <a:ext cx="47429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𝑏</m:t>
                            </m:r>
                          </m:sub>
                        </m:sSub>
                      </m:oMath>
                    </m:oMathPara>
                  </a14:m>
                  <a:endParaRPr lang="en-US" dirty="0"/>
                </a:p>
              </p:txBody>
            </p:sp>
          </mc:Choice>
          <mc:Fallback xmlns="">
            <p:sp>
              <p:nvSpPr>
                <p:cNvPr id="22" name="TextBox 21">
                  <a:extLst>
                    <a:ext uri="{FF2B5EF4-FFF2-40B4-BE49-F238E27FC236}">
                      <a16:creationId xmlns:a16="http://schemas.microsoft.com/office/drawing/2014/main" id="{CC2CB140-69D7-F8AD-BD1D-CC6380D803C8}"/>
                    </a:ext>
                  </a:extLst>
                </p:cNvPr>
                <p:cNvSpPr txBox="1">
                  <a:spLocks noRot="1" noChangeAspect="1" noMove="1" noResize="1" noEditPoints="1" noAdjustHandles="1" noChangeArrowheads="1" noChangeShapeType="1" noTextEdit="1"/>
                </p:cNvSpPr>
                <p:nvPr/>
              </p:nvSpPr>
              <p:spPr>
                <a:xfrm>
                  <a:off x="8282786" y="3273501"/>
                  <a:ext cx="474297" cy="369332"/>
                </a:xfrm>
                <a:prstGeom prst="rect">
                  <a:avLst/>
                </a:prstGeom>
                <a:blipFill>
                  <a:blip r:embed="rId7"/>
                  <a:stretch>
                    <a:fillRect/>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633A83C9-E9F9-D604-5F25-CE017AD488D7}"/>
                </a:ext>
              </a:extLst>
            </p:cNvPr>
            <p:cNvSpPr txBox="1"/>
            <p:nvPr/>
          </p:nvSpPr>
          <p:spPr>
            <a:xfrm>
              <a:off x="6594286" y="1237753"/>
              <a:ext cx="303288" cy="369332"/>
            </a:xfrm>
            <a:prstGeom prst="rect">
              <a:avLst/>
            </a:prstGeom>
            <a:noFill/>
          </p:spPr>
          <p:txBody>
            <a:bodyPr wrap="none" rtlCol="0">
              <a:spAutoFit/>
            </a:bodyPr>
            <a:lstStyle/>
            <a:p>
              <a:r>
                <a:rPr lang="en-US" altLang="zh-CN" dirty="0"/>
                <a:t>P</a:t>
              </a:r>
              <a:endParaRPr lang="en-US" dirty="0"/>
            </a:p>
          </p:txBody>
        </p:sp>
      </p:grpSp>
      <p:sp>
        <p:nvSpPr>
          <p:cNvPr id="48" name="TextBox 47">
            <a:extLst>
              <a:ext uri="{FF2B5EF4-FFF2-40B4-BE49-F238E27FC236}">
                <a16:creationId xmlns:a16="http://schemas.microsoft.com/office/drawing/2014/main" id="{35F1D8A2-38A6-18E3-1225-1623CA8113BC}"/>
              </a:ext>
            </a:extLst>
          </p:cNvPr>
          <p:cNvSpPr txBox="1"/>
          <p:nvPr/>
        </p:nvSpPr>
        <p:spPr>
          <a:xfrm>
            <a:off x="9712782" y="2157192"/>
            <a:ext cx="1855826" cy="646331"/>
          </a:xfrm>
          <a:prstGeom prst="rect">
            <a:avLst/>
          </a:prstGeom>
          <a:noFill/>
        </p:spPr>
        <p:txBody>
          <a:bodyPr wrap="square" rtlCol="0">
            <a:spAutoFit/>
          </a:bodyPr>
          <a:lstStyle/>
          <a:p>
            <a:r>
              <a:rPr lang="en-US" dirty="0"/>
              <a:t>Radar detects two targets.</a:t>
            </a:r>
          </a:p>
        </p:txBody>
      </p:sp>
      <p:sp>
        <p:nvSpPr>
          <p:cNvPr id="41" name="Arrow: Right 40">
            <a:extLst>
              <a:ext uri="{FF2B5EF4-FFF2-40B4-BE49-F238E27FC236}">
                <a16:creationId xmlns:a16="http://schemas.microsoft.com/office/drawing/2014/main" id="{09D5010C-36C2-9B63-E6B4-0183C9CBF382}"/>
              </a:ext>
            </a:extLst>
          </p:cNvPr>
          <p:cNvSpPr/>
          <p:nvPr/>
        </p:nvSpPr>
        <p:spPr>
          <a:xfrm>
            <a:off x="8449101" y="2387086"/>
            <a:ext cx="1044668" cy="21633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2FE3EF3A-7833-4AEF-61DD-301755B5F849}"/>
              </a:ext>
            </a:extLst>
          </p:cNvPr>
          <p:cNvGrpSpPr/>
          <p:nvPr/>
        </p:nvGrpSpPr>
        <p:grpSpPr>
          <a:xfrm>
            <a:off x="3975050" y="1789934"/>
            <a:ext cx="1044668" cy="853638"/>
            <a:chOff x="3975050" y="1789934"/>
            <a:chExt cx="1044668" cy="853638"/>
          </a:xfrm>
        </p:grpSpPr>
        <p:sp>
          <p:nvSpPr>
            <p:cNvPr id="49" name="Arrow: Right 48">
              <a:extLst>
                <a:ext uri="{FF2B5EF4-FFF2-40B4-BE49-F238E27FC236}">
                  <a16:creationId xmlns:a16="http://schemas.microsoft.com/office/drawing/2014/main" id="{CDD213A3-0BA6-BB40-D63F-E51494458DEB}"/>
                </a:ext>
              </a:extLst>
            </p:cNvPr>
            <p:cNvSpPr/>
            <p:nvPr/>
          </p:nvSpPr>
          <p:spPr>
            <a:xfrm>
              <a:off x="3975050" y="2427237"/>
              <a:ext cx="1044668" cy="21633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35F43C1C-4299-6C1C-144B-E0DD1162D364}"/>
                </a:ext>
              </a:extLst>
            </p:cNvPr>
            <p:cNvSpPr txBox="1"/>
            <p:nvPr/>
          </p:nvSpPr>
          <p:spPr>
            <a:xfrm>
              <a:off x="4006365" y="1789934"/>
              <a:ext cx="973491" cy="646331"/>
            </a:xfrm>
            <a:prstGeom prst="rect">
              <a:avLst/>
            </a:prstGeom>
            <a:noFill/>
          </p:spPr>
          <p:txBody>
            <a:bodyPr wrap="square" rtlCol="0">
              <a:spAutoFit/>
            </a:bodyPr>
            <a:lstStyle/>
            <a:p>
              <a:r>
                <a:rPr lang="en-US" dirty="0"/>
                <a:t>Angular Analysis</a:t>
              </a:r>
            </a:p>
          </p:txBody>
        </p:sp>
      </p:grpSp>
      <p:grpSp>
        <p:nvGrpSpPr>
          <p:cNvPr id="25" name="Group 24">
            <a:extLst>
              <a:ext uri="{FF2B5EF4-FFF2-40B4-BE49-F238E27FC236}">
                <a16:creationId xmlns:a16="http://schemas.microsoft.com/office/drawing/2014/main" id="{8C131A81-C71F-4BA9-4C6C-CDA7C4FC7C4F}"/>
              </a:ext>
            </a:extLst>
          </p:cNvPr>
          <p:cNvGrpSpPr/>
          <p:nvPr/>
        </p:nvGrpSpPr>
        <p:grpSpPr>
          <a:xfrm>
            <a:off x="895115" y="3301770"/>
            <a:ext cx="10673493" cy="2463544"/>
            <a:chOff x="895115" y="3301770"/>
            <a:chExt cx="10673493" cy="2463544"/>
          </a:xfrm>
        </p:grpSpPr>
        <p:sp>
          <p:nvSpPr>
            <p:cNvPr id="47" name="TextBox 46">
              <a:extLst>
                <a:ext uri="{FF2B5EF4-FFF2-40B4-BE49-F238E27FC236}">
                  <a16:creationId xmlns:a16="http://schemas.microsoft.com/office/drawing/2014/main" id="{797D4130-5E20-EE0E-9BD0-621C1E0ED2CE}"/>
                </a:ext>
              </a:extLst>
            </p:cNvPr>
            <p:cNvSpPr txBox="1"/>
            <p:nvPr/>
          </p:nvSpPr>
          <p:spPr>
            <a:xfrm>
              <a:off x="9712782" y="4178610"/>
              <a:ext cx="1855826" cy="646331"/>
            </a:xfrm>
            <a:prstGeom prst="rect">
              <a:avLst/>
            </a:prstGeom>
            <a:noFill/>
          </p:spPr>
          <p:txBody>
            <a:bodyPr wrap="square" rtlCol="0">
              <a:spAutoFit/>
            </a:bodyPr>
            <a:lstStyle/>
            <a:p>
              <a:r>
                <a:rPr lang="en-US" dirty="0"/>
                <a:t>Radar detects only one target.</a:t>
              </a:r>
            </a:p>
          </p:txBody>
        </p:sp>
        <p:grpSp>
          <p:nvGrpSpPr>
            <p:cNvPr id="51" name="Group 50">
              <a:extLst>
                <a:ext uri="{FF2B5EF4-FFF2-40B4-BE49-F238E27FC236}">
                  <a16:creationId xmlns:a16="http://schemas.microsoft.com/office/drawing/2014/main" id="{F1AABF9D-F3B4-F4EA-2DF0-6293608FE560}"/>
                </a:ext>
              </a:extLst>
            </p:cNvPr>
            <p:cNvGrpSpPr/>
            <p:nvPr/>
          </p:nvGrpSpPr>
          <p:grpSpPr>
            <a:xfrm>
              <a:off x="5362279" y="3301770"/>
              <a:ext cx="3432384" cy="2463544"/>
              <a:chOff x="5362279" y="3657648"/>
              <a:chExt cx="3432384" cy="2463544"/>
            </a:xfrm>
          </p:grpSpPr>
          <p:sp>
            <p:nvSpPr>
              <p:cNvPr id="33" name="TextBox 32">
                <a:extLst>
                  <a:ext uri="{FF2B5EF4-FFF2-40B4-BE49-F238E27FC236}">
                    <a16:creationId xmlns:a16="http://schemas.microsoft.com/office/drawing/2014/main" id="{37A5FB15-2326-D55F-B07F-6D4AC86BB40A}"/>
                  </a:ext>
                </a:extLst>
              </p:cNvPr>
              <p:cNvSpPr txBox="1"/>
              <p:nvPr/>
            </p:nvSpPr>
            <p:spPr>
              <a:xfrm>
                <a:off x="8222070" y="5751860"/>
                <a:ext cx="572593" cy="369332"/>
              </a:xfrm>
              <a:prstGeom prst="rect">
                <a:avLst/>
              </a:prstGeom>
              <a:noFill/>
            </p:spPr>
            <p:txBody>
              <a:bodyPr wrap="none" rtlCol="0">
                <a:spAutoFit/>
              </a:bodyPr>
              <a:lstStyle/>
              <a:p>
                <a:r>
                  <a:rPr lang="en-US" dirty="0" err="1"/>
                  <a:t>AoA</a:t>
                </a:r>
                <a:endParaRPr lang="en-US" dirty="0"/>
              </a:p>
            </p:txBody>
          </p:sp>
          <p:cxnSp>
            <p:nvCxnSpPr>
              <p:cNvPr id="31" name="Straight Arrow Connector 30">
                <a:extLst>
                  <a:ext uri="{FF2B5EF4-FFF2-40B4-BE49-F238E27FC236}">
                    <a16:creationId xmlns:a16="http://schemas.microsoft.com/office/drawing/2014/main" id="{FCB1BCAD-BF68-E39A-C4CA-54EC4B172CAA}"/>
                  </a:ext>
                </a:extLst>
              </p:cNvPr>
              <p:cNvCxnSpPr>
                <a:cxnSpLocks/>
              </p:cNvCxnSpPr>
              <p:nvPr/>
            </p:nvCxnSpPr>
            <p:spPr>
              <a:xfrm>
                <a:off x="5496128" y="5732483"/>
                <a:ext cx="292798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B24BFD66-D942-D006-5223-3193CF0207C7}"/>
                  </a:ext>
                </a:extLst>
              </p:cNvPr>
              <p:cNvCxnSpPr>
                <a:cxnSpLocks/>
              </p:cNvCxnSpPr>
              <p:nvPr/>
            </p:nvCxnSpPr>
            <p:spPr>
              <a:xfrm flipV="1">
                <a:off x="5496128" y="4020640"/>
                <a:ext cx="0" cy="17118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2C7DB1E3-E291-5D5C-6576-DF8B2EC1313F}"/>
                  </a:ext>
                </a:extLst>
              </p:cNvPr>
              <p:cNvSpPr txBox="1"/>
              <p:nvPr/>
            </p:nvSpPr>
            <p:spPr>
              <a:xfrm>
                <a:off x="5362279" y="3657648"/>
                <a:ext cx="303288" cy="369332"/>
              </a:xfrm>
              <a:prstGeom prst="rect">
                <a:avLst/>
              </a:prstGeom>
              <a:noFill/>
            </p:spPr>
            <p:txBody>
              <a:bodyPr wrap="none" rtlCol="0">
                <a:spAutoFit/>
              </a:bodyPr>
              <a:lstStyle/>
              <a:p>
                <a:r>
                  <a:rPr lang="en-US" altLang="zh-CN" dirty="0"/>
                  <a:t>P</a:t>
                </a:r>
                <a:endParaRPr lang="en-US" dirty="0"/>
              </a:p>
            </p:txBody>
          </p:sp>
          <p:sp>
            <p:nvSpPr>
              <p:cNvPr id="46" name="Freeform: Shape 45">
                <a:extLst>
                  <a:ext uri="{FF2B5EF4-FFF2-40B4-BE49-F238E27FC236}">
                    <a16:creationId xmlns:a16="http://schemas.microsoft.com/office/drawing/2014/main" id="{29BD9CB1-EF64-0D01-BE1B-E9395E5EC69C}"/>
                  </a:ext>
                </a:extLst>
              </p:cNvPr>
              <p:cNvSpPr/>
              <p:nvPr/>
            </p:nvSpPr>
            <p:spPr>
              <a:xfrm>
                <a:off x="5695329" y="4325593"/>
                <a:ext cx="2524913" cy="1266615"/>
              </a:xfrm>
              <a:custGeom>
                <a:avLst/>
                <a:gdLst>
                  <a:gd name="connsiteX0" fmla="*/ 0 w 1941410"/>
                  <a:gd name="connsiteY0" fmla="*/ 1238720 h 1266615"/>
                  <a:gd name="connsiteX1" fmla="*/ 630620 w 1941410"/>
                  <a:gd name="connsiteY1" fmla="*/ 1130613 h 1266615"/>
                  <a:gd name="connsiteX2" fmla="*/ 851338 w 1941410"/>
                  <a:gd name="connsiteY2" fmla="*/ 175673 h 1266615"/>
                  <a:gd name="connsiteX3" fmla="*/ 891877 w 1941410"/>
                  <a:gd name="connsiteY3" fmla="*/ 40540 h 1266615"/>
                  <a:gd name="connsiteX4" fmla="*/ 954939 w 1941410"/>
                  <a:gd name="connsiteY4" fmla="*/ 0 h 1266615"/>
                  <a:gd name="connsiteX5" fmla="*/ 1018002 w 1941410"/>
                  <a:gd name="connsiteY5" fmla="*/ 40540 h 1266615"/>
                  <a:gd name="connsiteX6" fmla="*/ 1058541 w 1941410"/>
                  <a:gd name="connsiteY6" fmla="*/ 117116 h 1266615"/>
                  <a:gd name="connsiteX7" fmla="*/ 1099081 w 1941410"/>
                  <a:gd name="connsiteY7" fmla="*/ 626117 h 1266615"/>
                  <a:gd name="connsiteX8" fmla="*/ 1225206 w 1941410"/>
                  <a:gd name="connsiteY8" fmla="*/ 1157640 h 1266615"/>
                  <a:gd name="connsiteX9" fmla="*/ 1941410 w 1941410"/>
                  <a:gd name="connsiteY9" fmla="*/ 1252233 h 1266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1410" h="1266615">
                    <a:moveTo>
                      <a:pt x="0" y="1238720"/>
                    </a:moveTo>
                    <a:cubicBezTo>
                      <a:pt x="244365" y="1273254"/>
                      <a:pt x="488730" y="1307788"/>
                      <a:pt x="630620" y="1130613"/>
                    </a:cubicBezTo>
                    <a:cubicBezTo>
                      <a:pt x="772510" y="953438"/>
                      <a:pt x="807795" y="357352"/>
                      <a:pt x="851338" y="175673"/>
                    </a:cubicBezTo>
                    <a:cubicBezTo>
                      <a:pt x="894881" y="-6006"/>
                      <a:pt x="874610" y="69819"/>
                      <a:pt x="891877" y="40540"/>
                    </a:cubicBezTo>
                    <a:cubicBezTo>
                      <a:pt x="909144" y="11261"/>
                      <a:pt x="933918" y="0"/>
                      <a:pt x="954939" y="0"/>
                    </a:cubicBezTo>
                    <a:cubicBezTo>
                      <a:pt x="975960" y="0"/>
                      <a:pt x="1000735" y="21021"/>
                      <a:pt x="1018002" y="40540"/>
                    </a:cubicBezTo>
                    <a:cubicBezTo>
                      <a:pt x="1035269" y="60059"/>
                      <a:pt x="1045028" y="19520"/>
                      <a:pt x="1058541" y="117116"/>
                    </a:cubicBezTo>
                    <a:cubicBezTo>
                      <a:pt x="1072054" y="214712"/>
                      <a:pt x="1071304" y="452696"/>
                      <a:pt x="1099081" y="626117"/>
                    </a:cubicBezTo>
                    <a:cubicBezTo>
                      <a:pt x="1126858" y="799538"/>
                      <a:pt x="1084818" y="1053287"/>
                      <a:pt x="1225206" y="1157640"/>
                    </a:cubicBezTo>
                    <a:cubicBezTo>
                      <a:pt x="1365594" y="1261993"/>
                      <a:pt x="1941410" y="1252233"/>
                      <a:pt x="1941410" y="1252233"/>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83020268-5117-5609-94DA-D2217563E601}"/>
                  </a:ext>
                </a:extLst>
              </p:cNvPr>
              <p:cNvCxnSpPr>
                <a:cxnSpLocks/>
              </p:cNvCxnSpPr>
              <p:nvPr/>
            </p:nvCxnSpPr>
            <p:spPr>
              <a:xfrm>
                <a:off x="6843877" y="4015050"/>
                <a:ext cx="0" cy="1719300"/>
              </a:xfrm>
              <a:prstGeom prst="line">
                <a:avLst/>
              </a:prstGeom>
              <a:ln>
                <a:prstDash val="lgDashDot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87CD352-F558-BADD-63E0-550A09377470}"/>
                  </a:ext>
                </a:extLst>
              </p:cNvPr>
              <p:cNvCxnSpPr>
                <a:cxnSpLocks/>
              </p:cNvCxnSpPr>
              <p:nvPr/>
            </p:nvCxnSpPr>
            <p:spPr>
              <a:xfrm>
                <a:off x="7050779" y="4013183"/>
                <a:ext cx="0" cy="1719300"/>
              </a:xfrm>
              <a:prstGeom prst="line">
                <a:avLst/>
              </a:prstGeom>
              <a:ln>
                <a:prstDash val="lgDashDot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7C54C5B2-0FF0-F2C3-7101-BDBF013446F7}"/>
                      </a:ext>
                    </a:extLst>
                  </p:cNvPr>
                  <p:cNvSpPr txBox="1"/>
                  <p:nvPr/>
                </p:nvSpPr>
                <p:spPr>
                  <a:xfrm>
                    <a:off x="6551466" y="5673392"/>
                    <a:ext cx="47333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𝑎</m:t>
                              </m:r>
                            </m:sub>
                          </m:sSub>
                        </m:oMath>
                      </m:oMathPara>
                    </a14:m>
                    <a:endParaRPr lang="en-US" dirty="0"/>
                  </a:p>
                </p:txBody>
              </p:sp>
            </mc:Choice>
            <mc:Fallback xmlns="">
              <p:sp>
                <p:nvSpPr>
                  <p:cNvPr id="36" name="TextBox 35">
                    <a:extLst>
                      <a:ext uri="{FF2B5EF4-FFF2-40B4-BE49-F238E27FC236}">
                        <a16:creationId xmlns:a16="http://schemas.microsoft.com/office/drawing/2014/main" id="{7C54C5B2-0FF0-F2C3-7101-BDBF013446F7}"/>
                      </a:ext>
                    </a:extLst>
                  </p:cNvPr>
                  <p:cNvSpPr txBox="1">
                    <a:spLocks noRot="1" noChangeAspect="1" noMove="1" noResize="1" noEditPoints="1" noAdjustHandles="1" noChangeArrowheads="1" noChangeShapeType="1" noTextEdit="1"/>
                  </p:cNvSpPr>
                  <p:nvPr/>
                </p:nvSpPr>
                <p:spPr>
                  <a:xfrm>
                    <a:off x="6551466" y="5673392"/>
                    <a:ext cx="473335"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D90CCCC5-A534-88EE-9E8A-FD62D90548CB}"/>
                      </a:ext>
                    </a:extLst>
                  </p:cNvPr>
                  <p:cNvSpPr txBox="1"/>
                  <p:nvPr/>
                </p:nvSpPr>
                <p:spPr>
                  <a:xfrm>
                    <a:off x="6957785" y="5673392"/>
                    <a:ext cx="19812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𝑏</m:t>
                              </m:r>
                            </m:sub>
                          </m:sSub>
                        </m:oMath>
                      </m:oMathPara>
                    </a14:m>
                    <a:endParaRPr lang="en-US" dirty="0"/>
                  </a:p>
                </p:txBody>
              </p:sp>
            </mc:Choice>
            <mc:Fallback xmlns="">
              <p:sp>
                <p:nvSpPr>
                  <p:cNvPr id="38" name="TextBox 37">
                    <a:extLst>
                      <a:ext uri="{FF2B5EF4-FFF2-40B4-BE49-F238E27FC236}">
                        <a16:creationId xmlns:a16="http://schemas.microsoft.com/office/drawing/2014/main" id="{D90CCCC5-A534-88EE-9E8A-FD62D90548CB}"/>
                      </a:ext>
                    </a:extLst>
                  </p:cNvPr>
                  <p:cNvSpPr txBox="1">
                    <a:spLocks noRot="1" noChangeAspect="1" noMove="1" noResize="1" noEditPoints="1" noAdjustHandles="1" noChangeArrowheads="1" noChangeShapeType="1" noTextEdit="1"/>
                  </p:cNvSpPr>
                  <p:nvPr/>
                </p:nvSpPr>
                <p:spPr>
                  <a:xfrm>
                    <a:off x="6957785" y="5673392"/>
                    <a:ext cx="198124" cy="369332"/>
                  </a:xfrm>
                  <a:prstGeom prst="rect">
                    <a:avLst/>
                  </a:prstGeom>
                  <a:blipFill>
                    <a:blip r:embed="rId10"/>
                    <a:stretch>
                      <a:fillRect r="-87879"/>
                    </a:stretch>
                  </a:blipFill>
                </p:spPr>
                <p:txBody>
                  <a:bodyPr/>
                  <a:lstStyle/>
                  <a:p>
                    <a:r>
                      <a:rPr lang="en-US">
                        <a:noFill/>
                      </a:rPr>
                      <a:t> </a:t>
                    </a:r>
                  </a:p>
                </p:txBody>
              </p:sp>
            </mc:Fallback>
          </mc:AlternateContent>
        </p:grpSp>
        <p:sp>
          <p:nvSpPr>
            <p:cNvPr id="42" name="Arrow: Right 41">
              <a:extLst>
                <a:ext uri="{FF2B5EF4-FFF2-40B4-BE49-F238E27FC236}">
                  <a16:creationId xmlns:a16="http://schemas.microsoft.com/office/drawing/2014/main" id="{AF31D585-E7AF-76D8-A354-06A70C5641D4}"/>
                </a:ext>
              </a:extLst>
            </p:cNvPr>
            <p:cNvSpPr/>
            <p:nvPr/>
          </p:nvSpPr>
          <p:spPr>
            <a:xfrm>
              <a:off x="8499360" y="4408946"/>
              <a:ext cx="1044668" cy="21633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DB4E2212-C9FF-2EFB-2854-5EF2DCAA49D1}"/>
                </a:ext>
              </a:extLst>
            </p:cNvPr>
            <p:cNvGrpSpPr/>
            <p:nvPr/>
          </p:nvGrpSpPr>
          <p:grpSpPr>
            <a:xfrm>
              <a:off x="3988788" y="3787941"/>
              <a:ext cx="1044668" cy="837340"/>
              <a:chOff x="3988788" y="4143819"/>
              <a:chExt cx="1044668" cy="837340"/>
            </a:xfrm>
          </p:grpSpPr>
          <p:sp>
            <p:nvSpPr>
              <p:cNvPr id="50" name="Arrow: Right 49">
                <a:extLst>
                  <a:ext uri="{FF2B5EF4-FFF2-40B4-BE49-F238E27FC236}">
                    <a16:creationId xmlns:a16="http://schemas.microsoft.com/office/drawing/2014/main" id="{932D6642-93BC-FB77-D58D-57E1714DAC72}"/>
                  </a:ext>
                </a:extLst>
              </p:cNvPr>
              <p:cNvSpPr/>
              <p:nvPr/>
            </p:nvSpPr>
            <p:spPr>
              <a:xfrm>
                <a:off x="3988788" y="4764824"/>
                <a:ext cx="1044668" cy="21633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7D743F17-D912-1ACA-7CFE-4F67A91D469F}"/>
                  </a:ext>
                </a:extLst>
              </p:cNvPr>
              <p:cNvSpPr txBox="1"/>
              <p:nvPr/>
            </p:nvSpPr>
            <p:spPr>
              <a:xfrm>
                <a:off x="4014507" y="4143819"/>
                <a:ext cx="965349" cy="646331"/>
              </a:xfrm>
              <a:prstGeom prst="rect">
                <a:avLst/>
              </a:prstGeom>
              <a:noFill/>
            </p:spPr>
            <p:txBody>
              <a:bodyPr wrap="square" rtlCol="0">
                <a:spAutoFit/>
              </a:bodyPr>
              <a:lstStyle/>
              <a:p>
                <a:r>
                  <a:rPr lang="en-US" dirty="0"/>
                  <a:t>Angular Analysis</a:t>
                </a:r>
              </a:p>
            </p:txBody>
          </p:sp>
        </p:grpSp>
        <p:grpSp>
          <p:nvGrpSpPr>
            <p:cNvPr id="37" name="Group 36">
              <a:extLst>
                <a:ext uri="{FF2B5EF4-FFF2-40B4-BE49-F238E27FC236}">
                  <a16:creationId xmlns:a16="http://schemas.microsoft.com/office/drawing/2014/main" id="{4980B2BF-B1F7-EB0D-5E08-150D8C04B4BE}"/>
                </a:ext>
              </a:extLst>
            </p:cNvPr>
            <p:cNvGrpSpPr/>
            <p:nvPr/>
          </p:nvGrpSpPr>
          <p:grpSpPr>
            <a:xfrm>
              <a:off x="895115" y="3952543"/>
              <a:ext cx="2793937" cy="1263862"/>
              <a:chOff x="849553" y="4228544"/>
              <a:chExt cx="2793937" cy="1263862"/>
            </a:xfrm>
          </p:grpSpPr>
          <p:grpSp>
            <p:nvGrpSpPr>
              <p:cNvPr id="45" name="Group 44">
                <a:extLst>
                  <a:ext uri="{FF2B5EF4-FFF2-40B4-BE49-F238E27FC236}">
                    <a16:creationId xmlns:a16="http://schemas.microsoft.com/office/drawing/2014/main" id="{B695BC39-83CD-8AF3-233C-81618074FFF7}"/>
                  </a:ext>
                </a:extLst>
              </p:cNvPr>
              <p:cNvGrpSpPr/>
              <p:nvPr/>
            </p:nvGrpSpPr>
            <p:grpSpPr>
              <a:xfrm>
                <a:off x="1385560" y="4228544"/>
                <a:ext cx="2257930" cy="1263862"/>
                <a:chOff x="1385560" y="4228544"/>
                <a:chExt cx="2257930" cy="1263862"/>
              </a:xfrm>
            </p:grpSpPr>
            <p:sp>
              <p:nvSpPr>
                <p:cNvPr id="7" name="Oval 6">
                  <a:extLst>
                    <a:ext uri="{FF2B5EF4-FFF2-40B4-BE49-F238E27FC236}">
                      <a16:creationId xmlns:a16="http://schemas.microsoft.com/office/drawing/2014/main" id="{FF4E54B7-871E-3AEC-15BE-C38F272DE15B}"/>
                    </a:ext>
                  </a:extLst>
                </p:cNvPr>
                <p:cNvSpPr/>
                <p:nvPr/>
              </p:nvSpPr>
              <p:spPr>
                <a:xfrm>
                  <a:off x="3303248" y="4288659"/>
                  <a:ext cx="340242" cy="340242"/>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a</a:t>
                  </a:r>
                </a:p>
              </p:txBody>
            </p:sp>
            <p:sp>
              <p:nvSpPr>
                <p:cNvPr id="24" name="Oval 23">
                  <a:extLst>
                    <a:ext uri="{FF2B5EF4-FFF2-40B4-BE49-F238E27FC236}">
                      <a16:creationId xmlns:a16="http://schemas.microsoft.com/office/drawing/2014/main" id="{6B61CFD2-6035-0599-32AF-FA140E8A7BD6}"/>
                    </a:ext>
                  </a:extLst>
                </p:cNvPr>
                <p:cNvSpPr/>
                <p:nvPr/>
              </p:nvSpPr>
              <p:spPr>
                <a:xfrm>
                  <a:off x="3303248" y="4967498"/>
                  <a:ext cx="340242" cy="340242"/>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b</a:t>
                  </a:r>
                </a:p>
              </p:txBody>
            </p:sp>
            <p:cxnSp>
              <p:nvCxnSpPr>
                <p:cNvPr id="26" name="Straight Arrow Connector 25">
                  <a:extLst>
                    <a:ext uri="{FF2B5EF4-FFF2-40B4-BE49-F238E27FC236}">
                      <a16:creationId xmlns:a16="http://schemas.microsoft.com/office/drawing/2014/main" id="{D4C075AA-59C1-99B6-3F6C-2768DD4CB71E}"/>
                    </a:ext>
                  </a:extLst>
                </p:cNvPr>
                <p:cNvCxnSpPr>
                  <a:cxnSpLocks/>
                </p:cNvCxnSpPr>
                <p:nvPr/>
              </p:nvCxnSpPr>
              <p:spPr>
                <a:xfrm>
                  <a:off x="1423521" y="4902107"/>
                  <a:ext cx="1776262" cy="193382"/>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27" name="Straight Arrow Connector 26">
                  <a:extLst>
                    <a:ext uri="{FF2B5EF4-FFF2-40B4-BE49-F238E27FC236}">
                      <a16:creationId xmlns:a16="http://schemas.microsoft.com/office/drawing/2014/main" id="{3AA83E73-64C1-B312-6307-B0958ADADE0F}"/>
                    </a:ext>
                  </a:extLst>
                </p:cNvPr>
                <p:cNvCxnSpPr>
                  <a:cxnSpLocks/>
                </p:cNvCxnSpPr>
                <p:nvPr/>
              </p:nvCxnSpPr>
              <p:spPr>
                <a:xfrm flipV="1">
                  <a:off x="1385560" y="4455783"/>
                  <a:ext cx="1800774" cy="356787"/>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0BA7CB7-0B5C-69CD-9EC7-82B6CA5767EF}"/>
                        </a:ext>
                      </a:extLst>
                    </p:cNvPr>
                    <p:cNvSpPr txBox="1"/>
                    <p:nvPr/>
                  </p:nvSpPr>
                  <p:spPr>
                    <a:xfrm>
                      <a:off x="1631568" y="4630732"/>
                      <a:ext cx="46660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2</m:t>
                                </m:r>
                              </m:sub>
                            </m:sSub>
                          </m:oMath>
                        </m:oMathPara>
                      </a14:m>
                      <a:endParaRPr lang="en-US" dirty="0"/>
                    </a:p>
                  </p:txBody>
                </p:sp>
              </mc:Choice>
              <mc:Fallback xmlns="">
                <p:sp>
                  <p:nvSpPr>
                    <p:cNvPr id="28" name="TextBox 27">
                      <a:extLst>
                        <a:ext uri="{FF2B5EF4-FFF2-40B4-BE49-F238E27FC236}">
                          <a16:creationId xmlns:a16="http://schemas.microsoft.com/office/drawing/2014/main" id="{C0BA7CB7-0B5C-69CD-9EC7-82B6CA5767EF}"/>
                        </a:ext>
                      </a:extLst>
                    </p:cNvPr>
                    <p:cNvSpPr txBox="1">
                      <a:spLocks noRot="1" noChangeAspect="1" noMove="1" noResize="1" noEditPoints="1" noAdjustHandles="1" noChangeArrowheads="1" noChangeShapeType="1" noTextEdit="1"/>
                    </p:cNvSpPr>
                    <p:nvPr/>
                  </p:nvSpPr>
                  <p:spPr>
                    <a:xfrm>
                      <a:off x="1631568" y="4630732"/>
                      <a:ext cx="466603" cy="369332"/>
                    </a:xfrm>
                    <a:prstGeom prst="rect">
                      <a:avLst/>
                    </a:prstGeom>
                    <a:blipFill>
                      <a:blip r:embed="rId8"/>
                      <a:stretch>
                        <a:fillRect/>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142011BE-5808-0188-2BAD-84D302404733}"/>
                    </a:ext>
                  </a:extLst>
                </p:cNvPr>
                <p:cNvSpPr txBox="1"/>
                <p:nvPr/>
              </p:nvSpPr>
              <p:spPr>
                <a:xfrm>
                  <a:off x="2145309" y="4228544"/>
                  <a:ext cx="306494" cy="369332"/>
                </a:xfrm>
                <a:prstGeom prst="rect">
                  <a:avLst/>
                </a:prstGeom>
                <a:noFill/>
              </p:spPr>
              <p:txBody>
                <a:bodyPr wrap="none" rtlCol="0">
                  <a:spAutoFit/>
                </a:bodyPr>
                <a:lstStyle/>
                <a:p>
                  <a:r>
                    <a:rPr lang="en-US" dirty="0"/>
                    <a:t>d</a:t>
                  </a:r>
                </a:p>
              </p:txBody>
            </p:sp>
            <p:sp>
              <p:nvSpPr>
                <p:cNvPr id="30" name="TextBox 29">
                  <a:extLst>
                    <a:ext uri="{FF2B5EF4-FFF2-40B4-BE49-F238E27FC236}">
                      <a16:creationId xmlns:a16="http://schemas.microsoft.com/office/drawing/2014/main" id="{47CAFBDF-8129-DCE5-CC98-8D13B6C3B5E7}"/>
                    </a:ext>
                  </a:extLst>
                </p:cNvPr>
                <p:cNvSpPr txBox="1"/>
                <p:nvPr/>
              </p:nvSpPr>
              <p:spPr>
                <a:xfrm>
                  <a:off x="2123709" y="5123074"/>
                  <a:ext cx="306494" cy="369332"/>
                </a:xfrm>
                <a:prstGeom prst="rect">
                  <a:avLst/>
                </a:prstGeom>
                <a:noFill/>
              </p:spPr>
              <p:txBody>
                <a:bodyPr wrap="none" rtlCol="0">
                  <a:spAutoFit/>
                </a:bodyPr>
                <a:lstStyle/>
                <a:p>
                  <a:r>
                    <a:rPr lang="en-US" dirty="0"/>
                    <a:t>d</a:t>
                  </a:r>
                </a:p>
              </p:txBody>
            </p:sp>
          </p:grpSp>
          <p:pic>
            <p:nvPicPr>
              <p:cNvPr id="34" name="Picture 33">
                <a:extLst>
                  <a:ext uri="{FF2B5EF4-FFF2-40B4-BE49-F238E27FC236}">
                    <a16:creationId xmlns:a16="http://schemas.microsoft.com/office/drawing/2014/main" id="{D24529FC-014F-C651-3AEE-9223704C78F1}"/>
                  </a:ext>
                </a:extLst>
              </p:cNvPr>
              <p:cNvPicPr>
                <a:picLocks noChangeAspect="1"/>
              </p:cNvPicPr>
              <p:nvPr/>
            </p:nvPicPr>
            <p:blipFill>
              <a:blip r:embed="rId4"/>
              <a:stretch>
                <a:fillRect/>
              </a:stretch>
            </p:blipFill>
            <p:spPr>
              <a:xfrm rot="6060579">
                <a:off x="632586" y="4586706"/>
                <a:ext cx="991848" cy="557914"/>
              </a:xfrm>
              <a:prstGeom prst="rect">
                <a:avLst/>
              </a:prstGeom>
            </p:spPr>
          </p:pic>
        </p:grpSp>
      </p:grpSp>
    </p:spTree>
    <p:extLst>
      <p:ext uri="{BB962C8B-B14F-4D97-AF65-F5344CB8AC3E}">
        <p14:creationId xmlns:p14="http://schemas.microsoft.com/office/powerpoint/2010/main" val="237760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06EC4-2486-3C8F-145D-2E2B759B96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6EE9E6-4D1C-478F-E99A-91AB36892671}"/>
              </a:ext>
            </a:extLst>
          </p:cNvPr>
          <p:cNvSpPr>
            <a:spLocks noGrp="1"/>
          </p:cNvSpPr>
          <p:nvPr>
            <p:ph type="title"/>
          </p:nvPr>
        </p:nvSpPr>
        <p:spPr/>
        <p:txBody>
          <a:bodyPr/>
          <a:lstStyle/>
          <a:p>
            <a:r>
              <a:rPr lang="en-US" dirty="0"/>
              <a:t>Existing </a:t>
            </a:r>
            <a:r>
              <a:rPr lang="en-US" dirty="0" err="1"/>
              <a:t>mmWave</a:t>
            </a:r>
            <a:r>
              <a:rPr lang="en-US" dirty="0"/>
              <a:t> Radar Platforms</a:t>
            </a:r>
          </a:p>
        </p:txBody>
      </p:sp>
      <p:sp>
        <p:nvSpPr>
          <p:cNvPr id="4" name="Slide Number Placeholder 3">
            <a:extLst>
              <a:ext uri="{FF2B5EF4-FFF2-40B4-BE49-F238E27FC236}">
                <a16:creationId xmlns:a16="http://schemas.microsoft.com/office/drawing/2014/main" id="{B2411128-5195-4A3F-D33A-C8138E4FE303}"/>
              </a:ext>
            </a:extLst>
          </p:cNvPr>
          <p:cNvSpPr>
            <a:spLocks noGrp="1"/>
          </p:cNvSpPr>
          <p:nvPr>
            <p:ph type="sldNum" sz="quarter" idx="12"/>
          </p:nvPr>
        </p:nvSpPr>
        <p:spPr/>
        <p:txBody>
          <a:bodyPr/>
          <a:lstStyle/>
          <a:p>
            <a:fld id="{9E617D81-C3C2-4942-A81E-0DE90F43241E}" type="slidenum">
              <a:rPr lang="en-US" smtClean="0"/>
              <a:pPr/>
              <a:t>4</a:t>
            </a:fld>
            <a:endParaRPr lang="en-US" dirty="0"/>
          </a:p>
        </p:txBody>
      </p:sp>
      <p:pic>
        <p:nvPicPr>
          <p:cNvPr id="5" name="Picture 4">
            <a:extLst>
              <a:ext uri="{FF2B5EF4-FFF2-40B4-BE49-F238E27FC236}">
                <a16:creationId xmlns:a16="http://schemas.microsoft.com/office/drawing/2014/main" id="{7C0CEBC6-5124-F72A-803E-F2A2AFE33CCF}"/>
              </a:ext>
            </a:extLst>
          </p:cNvPr>
          <p:cNvPicPr>
            <a:picLocks noChangeAspect="1"/>
          </p:cNvPicPr>
          <p:nvPr/>
        </p:nvPicPr>
        <p:blipFill>
          <a:blip r:embed="rId3"/>
          <a:stretch>
            <a:fillRect/>
          </a:stretch>
        </p:blipFill>
        <p:spPr>
          <a:xfrm>
            <a:off x="824379" y="2694740"/>
            <a:ext cx="2194695" cy="2762865"/>
          </a:xfrm>
          <a:prstGeom prst="rect">
            <a:avLst/>
          </a:prstGeom>
        </p:spPr>
      </p:pic>
      <p:pic>
        <p:nvPicPr>
          <p:cNvPr id="7" name="Picture 6">
            <a:extLst>
              <a:ext uri="{FF2B5EF4-FFF2-40B4-BE49-F238E27FC236}">
                <a16:creationId xmlns:a16="http://schemas.microsoft.com/office/drawing/2014/main" id="{FC148A01-175C-519E-B31A-A38F414BE631}"/>
              </a:ext>
            </a:extLst>
          </p:cNvPr>
          <p:cNvPicPr>
            <a:picLocks noChangeAspect="1"/>
          </p:cNvPicPr>
          <p:nvPr/>
        </p:nvPicPr>
        <p:blipFill>
          <a:blip r:embed="rId4"/>
          <a:stretch>
            <a:fillRect/>
          </a:stretch>
        </p:blipFill>
        <p:spPr>
          <a:xfrm>
            <a:off x="6207522" y="2517368"/>
            <a:ext cx="2843134" cy="2837623"/>
          </a:xfrm>
          <a:prstGeom prst="rect">
            <a:avLst/>
          </a:prstGeom>
        </p:spPr>
      </p:pic>
      <p:pic>
        <p:nvPicPr>
          <p:cNvPr id="3" name="Picture 2">
            <a:extLst>
              <a:ext uri="{FF2B5EF4-FFF2-40B4-BE49-F238E27FC236}">
                <a16:creationId xmlns:a16="http://schemas.microsoft.com/office/drawing/2014/main" id="{CDF9A172-A4C2-CC7E-0070-9F0D66573ED8}"/>
              </a:ext>
            </a:extLst>
          </p:cNvPr>
          <p:cNvPicPr>
            <a:picLocks noChangeAspect="1"/>
          </p:cNvPicPr>
          <p:nvPr/>
        </p:nvPicPr>
        <p:blipFill>
          <a:blip r:embed="rId5"/>
          <a:stretch>
            <a:fillRect/>
          </a:stretch>
        </p:blipFill>
        <p:spPr>
          <a:xfrm>
            <a:off x="3265015" y="1703540"/>
            <a:ext cx="2490227" cy="1400752"/>
          </a:xfrm>
          <a:prstGeom prst="rect">
            <a:avLst/>
          </a:prstGeom>
        </p:spPr>
      </p:pic>
      <p:pic>
        <p:nvPicPr>
          <p:cNvPr id="6" name="Picture 5">
            <a:extLst>
              <a:ext uri="{FF2B5EF4-FFF2-40B4-BE49-F238E27FC236}">
                <a16:creationId xmlns:a16="http://schemas.microsoft.com/office/drawing/2014/main" id="{82E77E6B-D9BC-6512-7983-FB217FCE479F}"/>
              </a:ext>
            </a:extLst>
          </p:cNvPr>
          <p:cNvPicPr>
            <a:picLocks noChangeAspect="1"/>
          </p:cNvPicPr>
          <p:nvPr/>
        </p:nvPicPr>
        <p:blipFill>
          <a:blip r:embed="rId6"/>
          <a:stretch>
            <a:fillRect/>
          </a:stretch>
        </p:blipFill>
        <p:spPr>
          <a:xfrm>
            <a:off x="3765736" y="3594327"/>
            <a:ext cx="1612758" cy="1467246"/>
          </a:xfrm>
          <a:prstGeom prst="rect">
            <a:avLst/>
          </a:prstGeom>
        </p:spPr>
      </p:pic>
      <p:sp>
        <p:nvSpPr>
          <p:cNvPr id="10" name="TextBox 9">
            <a:extLst>
              <a:ext uri="{FF2B5EF4-FFF2-40B4-BE49-F238E27FC236}">
                <a16:creationId xmlns:a16="http://schemas.microsoft.com/office/drawing/2014/main" id="{C2FC9503-6E34-B265-71E0-8AA4977A4418}"/>
              </a:ext>
            </a:extLst>
          </p:cNvPr>
          <p:cNvSpPr txBox="1"/>
          <p:nvPr/>
        </p:nvSpPr>
        <p:spPr>
          <a:xfrm>
            <a:off x="2127320" y="5808545"/>
            <a:ext cx="3251174" cy="400110"/>
          </a:xfrm>
          <a:prstGeom prst="rect">
            <a:avLst/>
          </a:prstGeom>
          <a:noFill/>
        </p:spPr>
        <p:txBody>
          <a:bodyPr wrap="square">
            <a:spAutoFit/>
          </a:bodyPr>
          <a:lstStyle/>
          <a:p>
            <a:r>
              <a:rPr lang="en-US" sz="2000" b="1" dirty="0"/>
              <a:t>Full-MIMO Architecture</a:t>
            </a:r>
          </a:p>
        </p:txBody>
      </p:sp>
      <p:sp>
        <p:nvSpPr>
          <p:cNvPr id="11" name="TextBox 10">
            <a:extLst>
              <a:ext uri="{FF2B5EF4-FFF2-40B4-BE49-F238E27FC236}">
                <a16:creationId xmlns:a16="http://schemas.microsoft.com/office/drawing/2014/main" id="{B3037B04-654C-DBF0-747F-4266F5A87B89}"/>
              </a:ext>
            </a:extLst>
          </p:cNvPr>
          <p:cNvSpPr txBox="1"/>
          <p:nvPr/>
        </p:nvSpPr>
        <p:spPr>
          <a:xfrm>
            <a:off x="7299316" y="5827155"/>
            <a:ext cx="3563639" cy="400110"/>
          </a:xfrm>
          <a:prstGeom prst="rect">
            <a:avLst/>
          </a:prstGeom>
          <a:noFill/>
        </p:spPr>
        <p:txBody>
          <a:bodyPr wrap="square">
            <a:spAutoFit/>
          </a:bodyPr>
          <a:lstStyle/>
          <a:p>
            <a:r>
              <a:rPr lang="en-US" sz="2000" b="1" dirty="0"/>
              <a:t>Phased-MIMO Architecture</a:t>
            </a:r>
          </a:p>
        </p:txBody>
      </p:sp>
      <p:sp>
        <p:nvSpPr>
          <p:cNvPr id="13" name="TextBox 12">
            <a:extLst>
              <a:ext uri="{FF2B5EF4-FFF2-40B4-BE49-F238E27FC236}">
                <a16:creationId xmlns:a16="http://schemas.microsoft.com/office/drawing/2014/main" id="{3D54E120-8F67-1517-AB77-FD05D6C477CA}"/>
              </a:ext>
            </a:extLst>
          </p:cNvPr>
          <p:cNvSpPr txBox="1"/>
          <p:nvPr/>
        </p:nvSpPr>
        <p:spPr>
          <a:xfrm>
            <a:off x="3356885" y="3054864"/>
            <a:ext cx="2264718" cy="646331"/>
          </a:xfrm>
          <a:prstGeom prst="rect">
            <a:avLst/>
          </a:prstGeom>
          <a:noFill/>
        </p:spPr>
        <p:txBody>
          <a:bodyPr wrap="square">
            <a:spAutoFit/>
          </a:bodyPr>
          <a:lstStyle/>
          <a:p>
            <a:pPr marL="114300" indent="0" algn="ctr">
              <a:buFont typeface="Arial" panose="020B0604020202020204" pitchFamily="34" charset="0"/>
              <a:buNone/>
            </a:pPr>
            <a:r>
              <a:rPr lang="en-US" dirty="0">
                <a:cs typeface="Arial" panose="020B0604020202020204" pitchFamily="34" charset="0"/>
              </a:rPr>
              <a:t>TI: MMWCAS-RF</a:t>
            </a:r>
          </a:p>
          <a:p>
            <a:pPr marL="114300" indent="0" algn="ctr">
              <a:buFont typeface="Arial" panose="020B0604020202020204" pitchFamily="34" charset="0"/>
              <a:buNone/>
            </a:pPr>
            <a:r>
              <a:rPr lang="en-US" dirty="0">
                <a:cs typeface="Arial" panose="020B0604020202020204" pitchFamily="34" charset="0"/>
              </a:rPr>
              <a:t>12Tx, 16Rx</a:t>
            </a:r>
          </a:p>
        </p:txBody>
      </p:sp>
      <p:sp>
        <p:nvSpPr>
          <p:cNvPr id="15" name="TextBox 14">
            <a:extLst>
              <a:ext uri="{FF2B5EF4-FFF2-40B4-BE49-F238E27FC236}">
                <a16:creationId xmlns:a16="http://schemas.microsoft.com/office/drawing/2014/main" id="{772DE223-8271-C387-47E5-4995497235DD}"/>
              </a:ext>
            </a:extLst>
          </p:cNvPr>
          <p:cNvSpPr txBox="1"/>
          <p:nvPr/>
        </p:nvSpPr>
        <p:spPr>
          <a:xfrm>
            <a:off x="3309568" y="5001400"/>
            <a:ext cx="2644431" cy="646331"/>
          </a:xfrm>
          <a:prstGeom prst="rect">
            <a:avLst/>
          </a:prstGeom>
          <a:noFill/>
        </p:spPr>
        <p:txBody>
          <a:bodyPr wrap="square">
            <a:spAutoFit/>
          </a:bodyPr>
          <a:lstStyle/>
          <a:p>
            <a:pPr marL="114300" indent="0" algn="ctr">
              <a:buNone/>
            </a:pPr>
            <a:r>
              <a:rPr lang="en-US" sz="1800" dirty="0" err="1">
                <a:solidFill>
                  <a:schemeClr val="tx1"/>
                </a:solidFill>
              </a:rPr>
              <a:t>Minicircuits</a:t>
            </a:r>
            <a:r>
              <a:rPr lang="en-US" sz="1800" dirty="0">
                <a:solidFill>
                  <a:schemeClr val="tx1"/>
                </a:solidFill>
              </a:rPr>
              <a:t>: VTRIG-74</a:t>
            </a:r>
          </a:p>
          <a:p>
            <a:pPr marL="114300" indent="0" algn="ctr">
              <a:buNone/>
            </a:pPr>
            <a:r>
              <a:rPr lang="en-US" dirty="0"/>
              <a:t>20Tx, 20Rx</a:t>
            </a:r>
            <a:endParaRPr lang="en-US" sz="1800" dirty="0">
              <a:solidFill>
                <a:schemeClr val="tx1"/>
              </a:solidFill>
            </a:endParaRPr>
          </a:p>
        </p:txBody>
      </p:sp>
      <p:sp>
        <p:nvSpPr>
          <p:cNvPr id="8" name="Rectangle 7">
            <a:extLst>
              <a:ext uri="{FF2B5EF4-FFF2-40B4-BE49-F238E27FC236}">
                <a16:creationId xmlns:a16="http://schemas.microsoft.com/office/drawing/2014/main" id="{A8A99EEF-2D17-9EEA-2648-FEF5DB9E8AA0}"/>
              </a:ext>
            </a:extLst>
          </p:cNvPr>
          <p:cNvSpPr/>
          <p:nvPr/>
        </p:nvSpPr>
        <p:spPr>
          <a:xfrm>
            <a:off x="9665786" y="2939130"/>
            <a:ext cx="1625600" cy="202680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No available platform </a:t>
            </a:r>
            <a:r>
              <a:rPr lang="en-US" dirty="0">
                <a:sym typeface="Wingdings" panose="05000000000000000000" pitchFamily="2" charset="2"/>
              </a:rPr>
              <a:t> </a:t>
            </a:r>
            <a:endParaRPr lang="en-US" dirty="0"/>
          </a:p>
        </p:txBody>
      </p:sp>
      <p:sp>
        <p:nvSpPr>
          <p:cNvPr id="9" name="TextBox 8">
            <a:extLst>
              <a:ext uri="{FF2B5EF4-FFF2-40B4-BE49-F238E27FC236}">
                <a16:creationId xmlns:a16="http://schemas.microsoft.com/office/drawing/2014/main" id="{DF166387-FE6E-8848-4D4D-0F48C5976872}"/>
              </a:ext>
            </a:extLst>
          </p:cNvPr>
          <p:cNvSpPr txBox="1"/>
          <p:nvPr/>
        </p:nvSpPr>
        <p:spPr>
          <a:xfrm>
            <a:off x="933286" y="1129492"/>
            <a:ext cx="2644430" cy="369332"/>
          </a:xfrm>
          <a:prstGeom prst="rect">
            <a:avLst/>
          </a:prstGeom>
          <a:noFill/>
        </p:spPr>
        <p:txBody>
          <a:bodyPr wrap="square" rtlCol="0">
            <a:spAutoFit/>
          </a:bodyPr>
          <a:lstStyle/>
          <a:p>
            <a:r>
              <a:rPr lang="en-US" b="1" dirty="0">
                <a:solidFill>
                  <a:srgbClr val="FF0000"/>
                </a:solidFill>
              </a:rPr>
              <a:t>Complex, expensive</a:t>
            </a:r>
          </a:p>
        </p:txBody>
      </p:sp>
      <p:sp>
        <p:nvSpPr>
          <p:cNvPr id="12" name="TextBox 11">
            <a:extLst>
              <a:ext uri="{FF2B5EF4-FFF2-40B4-BE49-F238E27FC236}">
                <a16:creationId xmlns:a16="http://schemas.microsoft.com/office/drawing/2014/main" id="{4EEBFC0E-4534-21EA-3C27-87C527D52A92}"/>
              </a:ext>
            </a:extLst>
          </p:cNvPr>
          <p:cNvSpPr txBox="1"/>
          <p:nvPr/>
        </p:nvSpPr>
        <p:spPr>
          <a:xfrm>
            <a:off x="6843002" y="6143250"/>
            <a:ext cx="4195799" cy="369332"/>
          </a:xfrm>
          <a:prstGeom prst="rect">
            <a:avLst/>
          </a:prstGeom>
          <a:noFill/>
        </p:spPr>
        <p:txBody>
          <a:bodyPr wrap="square" rtlCol="0">
            <a:spAutoFit/>
          </a:bodyPr>
          <a:lstStyle/>
          <a:p>
            <a:r>
              <a:rPr lang="en-US" b="1" dirty="0">
                <a:solidFill>
                  <a:schemeClr val="accent6"/>
                </a:solidFill>
              </a:rPr>
              <a:t>Can easily scale up to 100s of antennas.</a:t>
            </a:r>
          </a:p>
        </p:txBody>
      </p:sp>
      <p:sp>
        <p:nvSpPr>
          <p:cNvPr id="14" name="Rectangle 13">
            <a:extLst>
              <a:ext uri="{FF2B5EF4-FFF2-40B4-BE49-F238E27FC236}">
                <a16:creationId xmlns:a16="http://schemas.microsoft.com/office/drawing/2014/main" id="{67B3EFD0-C0AF-31D3-FAAA-A310B938264A}"/>
              </a:ext>
            </a:extLst>
          </p:cNvPr>
          <p:cNvSpPr/>
          <p:nvPr/>
        </p:nvSpPr>
        <p:spPr>
          <a:xfrm>
            <a:off x="7544172" y="2674785"/>
            <a:ext cx="970156" cy="414765"/>
          </a:xfrm>
          <a:prstGeom prst="rect">
            <a:avLst/>
          </a:prstGeom>
          <a:noFill/>
          <a:ln w="28575">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TextBox 16">
            <a:extLst>
              <a:ext uri="{FF2B5EF4-FFF2-40B4-BE49-F238E27FC236}">
                <a16:creationId xmlns:a16="http://schemas.microsoft.com/office/drawing/2014/main" id="{13481D9E-CAD0-FB4D-AA70-E1EDE0C06A28}"/>
              </a:ext>
            </a:extLst>
          </p:cNvPr>
          <p:cNvSpPr txBox="1"/>
          <p:nvPr/>
        </p:nvSpPr>
        <p:spPr>
          <a:xfrm>
            <a:off x="7140618" y="2232051"/>
            <a:ext cx="1858543" cy="369332"/>
          </a:xfrm>
          <a:prstGeom prst="rect">
            <a:avLst/>
          </a:prstGeom>
          <a:noFill/>
        </p:spPr>
        <p:txBody>
          <a:bodyPr wrap="square" rtlCol="0">
            <a:spAutoFit/>
          </a:bodyPr>
          <a:lstStyle/>
          <a:p>
            <a:pPr algn="ctr"/>
            <a:r>
              <a:rPr lang="en-US" b="1" dirty="0">
                <a:solidFill>
                  <a:schemeClr val="accent6"/>
                </a:solidFill>
              </a:rPr>
              <a:t>Simple, cheap</a:t>
            </a:r>
          </a:p>
        </p:txBody>
      </p:sp>
      <p:sp>
        <p:nvSpPr>
          <p:cNvPr id="19" name="TextBox 18">
            <a:extLst>
              <a:ext uri="{FF2B5EF4-FFF2-40B4-BE49-F238E27FC236}">
                <a16:creationId xmlns:a16="http://schemas.microsoft.com/office/drawing/2014/main" id="{4F2BBF0C-BDA6-84FF-7817-B85E1C73733A}"/>
              </a:ext>
            </a:extLst>
          </p:cNvPr>
          <p:cNvSpPr txBox="1"/>
          <p:nvPr/>
        </p:nvSpPr>
        <p:spPr>
          <a:xfrm>
            <a:off x="1802274" y="6116325"/>
            <a:ext cx="3901265" cy="369332"/>
          </a:xfrm>
          <a:prstGeom prst="rect">
            <a:avLst/>
          </a:prstGeom>
          <a:noFill/>
        </p:spPr>
        <p:txBody>
          <a:bodyPr wrap="square" rtlCol="0">
            <a:spAutoFit/>
          </a:bodyPr>
          <a:lstStyle/>
          <a:p>
            <a:r>
              <a:rPr lang="en-US" b="1" dirty="0">
                <a:solidFill>
                  <a:srgbClr val="FF0000"/>
                </a:solidFill>
              </a:rPr>
              <a:t>Hard to scale up the antenna count.</a:t>
            </a:r>
          </a:p>
        </p:txBody>
      </p:sp>
      <p:grpSp>
        <p:nvGrpSpPr>
          <p:cNvPr id="72" name="Group 71">
            <a:extLst>
              <a:ext uri="{FF2B5EF4-FFF2-40B4-BE49-F238E27FC236}">
                <a16:creationId xmlns:a16="http://schemas.microsoft.com/office/drawing/2014/main" id="{3D19882C-0990-C849-D6D0-9FB485186CFB}"/>
              </a:ext>
            </a:extLst>
          </p:cNvPr>
          <p:cNvGrpSpPr/>
          <p:nvPr/>
        </p:nvGrpSpPr>
        <p:grpSpPr>
          <a:xfrm>
            <a:off x="822377" y="1472613"/>
            <a:ext cx="2201257" cy="1977910"/>
            <a:chOff x="847812" y="1189038"/>
            <a:chExt cx="2201257" cy="1977910"/>
          </a:xfrm>
        </p:grpSpPr>
        <p:pic>
          <p:nvPicPr>
            <p:cNvPr id="68" name="Picture 67">
              <a:extLst>
                <a:ext uri="{FF2B5EF4-FFF2-40B4-BE49-F238E27FC236}">
                  <a16:creationId xmlns:a16="http://schemas.microsoft.com/office/drawing/2014/main" id="{C031032B-CADA-30CF-AC0E-89C02477CD09}"/>
                </a:ext>
              </a:extLst>
            </p:cNvPr>
            <p:cNvPicPr>
              <a:picLocks noChangeAspect="1"/>
            </p:cNvPicPr>
            <p:nvPr/>
          </p:nvPicPr>
          <p:blipFill>
            <a:blip r:embed="rId7"/>
            <a:stretch>
              <a:fillRect/>
            </a:stretch>
          </p:blipFill>
          <p:spPr>
            <a:xfrm>
              <a:off x="854374" y="1190729"/>
              <a:ext cx="2194695" cy="1111179"/>
            </a:xfrm>
            <a:prstGeom prst="rect">
              <a:avLst/>
            </a:prstGeom>
          </p:spPr>
        </p:pic>
        <p:sp>
          <p:nvSpPr>
            <p:cNvPr id="16" name="Rectangle 15">
              <a:extLst>
                <a:ext uri="{FF2B5EF4-FFF2-40B4-BE49-F238E27FC236}">
                  <a16:creationId xmlns:a16="http://schemas.microsoft.com/office/drawing/2014/main" id="{D260C526-9146-DB30-96F4-AFFDA1109B6B}"/>
                </a:ext>
              </a:extLst>
            </p:cNvPr>
            <p:cNvSpPr/>
            <p:nvPr/>
          </p:nvSpPr>
          <p:spPr>
            <a:xfrm>
              <a:off x="847812" y="1189038"/>
              <a:ext cx="2173759" cy="1108993"/>
            </a:xfrm>
            <a:prstGeom prst="rect">
              <a:avLst/>
            </a:prstGeom>
            <a:noFill/>
            <a:ln w="28575">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8" name="Rectangle 17">
              <a:extLst>
                <a:ext uri="{FF2B5EF4-FFF2-40B4-BE49-F238E27FC236}">
                  <a16:creationId xmlns:a16="http://schemas.microsoft.com/office/drawing/2014/main" id="{58AA689D-BF79-C51E-EDBB-0798F4193453}"/>
                </a:ext>
              </a:extLst>
            </p:cNvPr>
            <p:cNvSpPr/>
            <p:nvPr/>
          </p:nvSpPr>
          <p:spPr>
            <a:xfrm>
              <a:off x="1207485" y="2629100"/>
              <a:ext cx="677071" cy="537848"/>
            </a:xfrm>
            <a:prstGeom prst="rect">
              <a:avLst/>
            </a:prstGeom>
            <a:noFill/>
            <a:ln w="28575">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D14044AD-6FEB-CEB0-0299-446DDD82DB8E}"/>
                </a:ext>
              </a:extLst>
            </p:cNvPr>
            <p:cNvCxnSpPr>
              <a:cxnSpLocks/>
            </p:cNvCxnSpPr>
            <p:nvPr/>
          </p:nvCxnSpPr>
          <p:spPr>
            <a:xfrm>
              <a:off x="847812" y="2298031"/>
              <a:ext cx="359673" cy="331069"/>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5" name="Straight Connector 24">
              <a:extLst>
                <a:ext uri="{FF2B5EF4-FFF2-40B4-BE49-F238E27FC236}">
                  <a16:creationId xmlns:a16="http://schemas.microsoft.com/office/drawing/2014/main" id="{60BC27AC-D6B9-9923-0727-032FFB905A16}"/>
                </a:ext>
              </a:extLst>
            </p:cNvPr>
            <p:cNvCxnSpPr>
              <a:cxnSpLocks/>
            </p:cNvCxnSpPr>
            <p:nvPr/>
          </p:nvCxnSpPr>
          <p:spPr>
            <a:xfrm flipH="1">
              <a:off x="1884556" y="2298031"/>
              <a:ext cx="1101643" cy="331069"/>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328637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animBg="1"/>
      <p:bldP spid="9" grpId="0"/>
      <p:bldP spid="12" grpId="0"/>
      <p:bldP spid="14" grpId="0" animBg="1"/>
      <p:bldP spid="17"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18B7E-33D1-D7C3-123B-5CD96BCAB4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EB75DF-19CB-5B19-4F32-A5A3081AE3F7}"/>
              </a:ext>
            </a:extLst>
          </p:cNvPr>
          <p:cNvSpPr>
            <a:spLocks noGrp="1"/>
          </p:cNvSpPr>
          <p:nvPr>
            <p:ph type="title"/>
          </p:nvPr>
        </p:nvSpPr>
        <p:spPr/>
        <p:txBody>
          <a:bodyPr/>
          <a:lstStyle/>
          <a:p>
            <a:r>
              <a:rPr lang="en-US" altLang="zh-CN" dirty="0"/>
              <a:t>The </a:t>
            </a:r>
            <a:r>
              <a:rPr lang="en-US" altLang="zh-CN" dirty="0" err="1"/>
              <a:t>HybRadar</a:t>
            </a:r>
            <a:r>
              <a:rPr lang="en-US" altLang="zh-CN" dirty="0"/>
              <a:t> Platform</a:t>
            </a:r>
            <a:endParaRPr lang="en-US" dirty="0"/>
          </a:p>
        </p:txBody>
      </p:sp>
      <p:sp>
        <p:nvSpPr>
          <p:cNvPr id="3" name="Text Placeholder 2">
            <a:extLst>
              <a:ext uri="{FF2B5EF4-FFF2-40B4-BE49-F238E27FC236}">
                <a16:creationId xmlns:a16="http://schemas.microsoft.com/office/drawing/2014/main" id="{9A473919-9728-34E4-5A2F-FC6B4EC53BCE}"/>
              </a:ext>
            </a:extLst>
          </p:cNvPr>
          <p:cNvSpPr>
            <a:spLocks noGrp="1"/>
          </p:cNvSpPr>
          <p:nvPr>
            <p:ph type="body" sz="quarter" idx="13"/>
          </p:nvPr>
        </p:nvSpPr>
        <p:spPr>
          <a:xfrm>
            <a:off x="627185" y="1406769"/>
            <a:ext cx="10941423" cy="1280861"/>
          </a:xfrm>
        </p:spPr>
        <p:txBody>
          <a:bodyPr>
            <a:normAutofit/>
          </a:bodyPr>
          <a:lstStyle/>
          <a:p>
            <a:r>
              <a:rPr lang="en-US" altLang="zh-CN" dirty="0"/>
              <a:t>A </a:t>
            </a:r>
            <a:r>
              <a:rPr lang="en-US" dirty="0" err="1"/>
              <a:t>mmWave</a:t>
            </a:r>
            <a:r>
              <a:rPr lang="en-US" dirty="0"/>
              <a:t> radar research platform with hybrid MIMO-phased array architecture. </a:t>
            </a:r>
          </a:p>
        </p:txBody>
      </p:sp>
      <p:sp>
        <p:nvSpPr>
          <p:cNvPr id="4" name="Slide Number Placeholder 3">
            <a:extLst>
              <a:ext uri="{FF2B5EF4-FFF2-40B4-BE49-F238E27FC236}">
                <a16:creationId xmlns:a16="http://schemas.microsoft.com/office/drawing/2014/main" id="{ACDB5385-68FE-6AFD-5B63-F6D62CD42DDD}"/>
              </a:ext>
            </a:extLst>
          </p:cNvPr>
          <p:cNvSpPr>
            <a:spLocks noGrp="1"/>
          </p:cNvSpPr>
          <p:nvPr>
            <p:ph type="sldNum" sz="quarter" idx="12"/>
          </p:nvPr>
        </p:nvSpPr>
        <p:spPr/>
        <p:txBody>
          <a:bodyPr/>
          <a:lstStyle/>
          <a:p>
            <a:fld id="{9E617D81-C3C2-4942-A81E-0DE90F43241E}" type="slidenum">
              <a:rPr lang="en-US" smtClean="0"/>
              <a:pPr/>
              <a:t>5</a:t>
            </a:fld>
            <a:endParaRPr lang="en-US" dirty="0"/>
          </a:p>
        </p:txBody>
      </p:sp>
      <p:pic>
        <p:nvPicPr>
          <p:cNvPr id="1026" name="Picture 2">
            <a:extLst>
              <a:ext uri="{FF2B5EF4-FFF2-40B4-BE49-F238E27FC236}">
                <a16:creationId xmlns:a16="http://schemas.microsoft.com/office/drawing/2014/main" id="{F00A68EB-1907-36D6-EE78-3211578907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3974" y="2975845"/>
            <a:ext cx="2657838" cy="227634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84A8949-5D2C-F693-3E7A-2E0ED7BC5014}"/>
              </a:ext>
            </a:extLst>
          </p:cNvPr>
          <p:cNvSpPr txBox="1"/>
          <p:nvPr/>
        </p:nvSpPr>
        <p:spPr>
          <a:xfrm>
            <a:off x="7838208" y="5266565"/>
            <a:ext cx="1760610" cy="369332"/>
          </a:xfrm>
          <a:prstGeom prst="rect">
            <a:avLst/>
          </a:prstGeom>
          <a:noFill/>
        </p:spPr>
        <p:txBody>
          <a:bodyPr wrap="none" rtlCol="0">
            <a:spAutoFit/>
          </a:bodyPr>
          <a:lstStyle/>
          <a:p>
            <a:r>
              <a:rPr lang="en-US" dirty="0" err="1"/>
              <a:t>Airfide</a:t>
            </a:r>
            <a:r>
              <a:rPr lang="en-US" dirty="0"/>
              <a:t> Sparrow+</a:t>
            </a:r>
          </a:p>
        </p:txBody>
      </p:sp>
      <p:graphicFrame>
        <p:nvGraphicFramePr>
          <p:cNvPr id="6" name="Table 5">
            <a:extLst>
              <a:ext uri="{FF2B5EF4-FFF2-40B4-BE49-F238E27FC236}">
                <a16:creationId xmlns:a16="http://schemas.microsoft.com/office/drawing/2014/main" id="{A0F9EB30-1510-04D0-26FA-006EE5E76C97}"/>
              </a:ext>
            </a:extLst>
          </p:cNvPr>
          <p:cNvGraphicFramePr>
            <a:graphicFrameLocks noGrp="1"/>
          </p:cNvGraphicFramePr>
          <p:nvPr>
            <p:extLst>
              <p:ext uri="{D42A27DB-BD31-4B8C-83A1-F6EECF244321}">
                <p14:modId xmlns:p14="http://schemas.microsoft.com/office/powerpoint/2010/main" val="1178040902"/>
              </p:ext>
            </p:extLst>
          </p:nvPr>
        </p:nvGraphicFramePr>
        <p:xfrm>
          <a:off x="948400" y="2955146"/>
          <a:ext cx="6177614" cy="2737260"/>
        </p:xfrm>
        <a:graphic>
          <a:graphicData uri="http://schemas.openxmlformats.org/drawingml/2006/table">
            <a:tbl>
              <a:tblPr firstRow="1" bandRow="1">
                <a:tableStyleId>{5C22544A-7EE6-4342-B048-85BDC9FD1C3A}</a:tableStyleId>
              </a:tblPr>
              <a:tblGrid>
                <a:gridCol w="3088807">
                  <a:extLst>
                    <a:ext uri="{9D8B030D-6E8A-4147-A177-3AD203B41FA5}">
                      <a16:colId xmlns:a16="http://schemas.microsoft.com/office/drawing/2014/main" val="1506598867"/>
                    </a:ext>
                  </a:extLst>
                </a:gridCol>
                <a:gridCol w="3088807">
                  <a:extLst>
                    <a:ext uri="{9D8B030D-6E8A-4147-A177-3AD203B41FA5}">
                      <a16:colId xmlns:a16="http://schemas.microsoft.com/office/drawing/2014/main" val="2809808543"/>
                    </a:ext>
                  </a:extLst>
                </a:gridCol>
              </a:tblGrid>
              <a:tr h="456210">
                <a:tc gridSpan="2">
                  <a:txBody>
                    <a:bodyPr/>
                    <a:lstStyle/>
                    <a:p>
                      <a:pPr algn="ctr"/>
                      <a:r>
                        <a:rPr lang="en-US" sz="2000" dirty="0"/>
                        <a:t>Platform Capability</a:t>
                      </a:r>
                    </a:p>
                  </a:txBody>
                  <a:tcPr/>
                </a:tc>
                <a:tc hMerge="1">
                  <a:txBody>
                    <a:bodyPr/>
                    <a:lstStyle/>
                    <a:p>
                      <a:endParaRPr lang="en-US" dirty="0"/>
                    </a:p>
                  </a:txBody>
                  <a:tcPr/>
                </a:tc>
                <a:extLst>
                  <a:ext uri="{0D108BD9-81ED-4DB2-BD59-A6C34878D82A}">
                    <a16:rowId xmlns:a16="http://schemas.microsoft.com/office/drawing/2014/main" val="849077867"/>
                  </a:ext>
                </a:extLst>
              </a:tr>
              <a:tr h="456210">
                <a:tc>
                  <a:txBody>
                    <a:bodyPr/>
                    <a:lstStyle/>
                    <a:p>
                      <a:r>
                        <a:rPr lang="en-US" sz="2000" dirty="0"/>
                        <a:t>Bandwidth (GHz)</a:t>
                      </a:r>
                    </a:p>
                  </a:txBody>
                  <a:tcPr/>
                </a:tc>
                <a:tc>
                  <a:txBody>
                    <a:bodyPr/>
                    <a:lstStyle/>
                    <a:p>
                      <a:r>
                        <a:rPr lang="en-US" sz="2000" dirty="0"/>
                        <a:t>58-62 </a:t>
                      </a:r>
                    </a:p>
                  </a:txBody>
                  <a:tcPr/>
                </a:tc>
                <a:extLst>
                  <a:ext uri="{0D108BD9-81ED-4DB2-BD59-A6C34878D82A}">
                    <a16:rowId xmlns:a16="http://schemas.microsoft.com/office/drawing/2014/main" val="2661565881"/>
                  </a:ext>
                </a:extLst>
              </a:tr>
              <a:tr h="456210">
                <a:tc>
                  <a:txBody>
                    <a:bodyPr/>
                    <a:lstStyle/>
                    <a:p>
                      <a:r>
                        <a:rPr lang="en-US" sz="2000" dirty="0"/>
                        <a:t>Number of Tx/Rx Channels </a:t>
                      </a:r>
                    </a:p>
                  </a:txBody>
                  <a:tcPr/>
                </a:tc>
                <a:tc>
                  <a:txBody>
                    <a:bodyPr/>
                    <a:lstStyle/>
                    <a:p>
                      <a:r>
                        <a:rPr lang="en-US" sz="2000" dirty="0"/>
                        <a:t>8</a:t>
                      </a:r>
                    </a:p>
                  </a:txBody>
                  <a:tcPr/>
                </a:tc>
                <a:extLst>
                  <a:ext uri="{0D108BD9-81ED-4DB2-BD59-A6C34878D82A}">
                    <a16:rowId xmlns:a16="http://schemas.microsoft.com/office/drawing/2014/main" val="4288449823"/>
                  </a:ext>
                </a:extLst>
              </a:tr>
              <a:tr h="456210">
                <a:tc>
                  <a:txBody>
                    <a:bodyPr/>
                    <a:lstStyle/>
                    <a:p>
                      <a:r>
                        <a:rPr lang="en-US" sz="2000" dirty="0"/>
                        <a:t>Antennas per Channel</a:t>
                      </a:r>
                    </a:p>
                  </a:txBody>
                  <a:tcPr/>
                </a:tc>
                <a:tc>
                  <a:txBody>
                    <a:bodyPr/>
                    <a:lstStyle/>
                    <a:p>
                      <a:r>
                        <a:rPr lang="en-US" sz="2000" dirty="0"/>
                        <a:t>32</a:t>
                      </a:r>
                    </a:p>
                  </a:txBody>
                  <a:tcPr/>
                </a:tc>
                <a:extLst>
                  <a:ext uri="{0D108BD9-81ED-4DB2-BD59-A6C34878D82A}">
                    <a16:rowId xmlns:a16="http://schemas.microsoft.com/office/drawing/2014/main" val="12976774"/>
                  </a:ext>
                </a:extLst>
              </a:tr>
              <a:tr h="456210">
                <a:tc>
                  <a:txBody>
                    <a:bodyPr/>
                    <a:lstStyle/>
                    <a:p>
                      <a:r>
                        <a:rPr lang="en-US" sz="2000" dirty="0"/>
                        <a:t>Total antenna </a:t>
                      </a:r>
                    </a:p>
                  </a:txBody>
                  <a:tcPr/>
                </a:tc>
                <a:tc>
                  <a:txBody>
                    <a:bodyPr/>
                    <a:lstStyle/>
                    <a:p>
                      <a:r>
                        <a:rPr lang="en-US" sz="2000" dirty="0"/>
                        <a:t>256</a:t>
                      </a:r>
                    </a:p>
                  </a:txBody>
                  <a:tcPr/>
                </a:tc>
                <a:extLst>
                  <a:ext uri="{0D108BD9-81ED-4DB2-BD59-A6C34878D82A}">
                    <a16:rowId xmlns:a16="http://schemas.microsoft.com/office/drawing/2014/main" val="3325478057"/>
                  </a:ext>
                </a:extLst>
              </a:tr>
              <a:tr h="456210">
                <a:tc>
                  <a:txBody>
                    <a:bodyPr/>
                    <a:lstStyle/>
                    <a:p>
                      <a:r>
                        <a:rPr lang="en-US" sz="2000" dirty="0"/>
                        <a:t>Beamformer </a:t>
                      </a:r>
                    </a:p>
                  </a:txBody>
                  <a:tcPr/>
                </a:tc>
                <a:tc>
                  <a:txBody>
                    <a:bodyPr/>
                    <a:lstStyle/>
                    <a:p>
                      <a:r>
                        <a:rPr lang="en-US" sz="2000" dirty="0"/>
                        <a:t>2-bit phase, 1 bit amp.</a:t>
                      </a:r>
                    </a:p>
                  </a:txBody>
                  <a:tcPr/>
                </a:tc>
                <a:extLst>
                  <a:ext uri="{0D108BD9-81ED-4DB2-BD59-A6C34878D82A}">
                    <a16:rowId xmlns:a16="http://schemas.microsoft.com/office/drawing/2014/main" val="3829374019"/>
                  </a:ext>
                </a:extLst>
              </a:tr>
            </a:tbl>
          </a:graphicData>
        </a:graphic>
      </p:graphicFrame>
      <p:pic>
        <p:nvPicPr>
          <p:cNvPr id="7" name="Picture 6" descr="A close-up of a circuit board&#10;&#10;Description automatically generated">
            <a:extLst>
              <a:ext uri="{FF2B5EF4-FFF2-40B4-BE49-F238E27FC236}">
                <a16:creationId xmlns:a16="http://schemas.microsoft.com/office/drawing/2014/main" id="{0D36A5C6-8282-A6CF-AD38-BFD6CD6050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9817997" y="3254757"/>
            <a:ext cx="2231296" cy="1673472"/>
          </a:xfrm>
          <a:prstGeom prst="rect">
            <a:avLst/>
          </a:prstGeom>
        </p:spPr>
      </p:pic>
      <p:sp>
        <p:nvSpPr>
          <p:cNvPr id="9" name="TextBox 8">
            <a:extLst>
              <a:ext uri="{FF2B5EF4-FFF2-40B4-BE49-F238E27FC236}">
                <a16:creationId xmlns:a16="http://schemas.microsoft.com/office/drawing/2014/main" id="{AFE7BDE1-A429-C0FC-F0A9-8A46F33D11C7}"/>
              </a:ext>
            </a:extLst>
          </p:cNvPr>
          <p:cNvSpPr txBox="1"/>
          <p:nvPr/>
        </p:nvSpPr>
        <p:spPr>
          <a:xfrm>
            <a:off x="8066312" y="5692406"/>
            <a:ext cx="3406478" cy="646331"/>
          </a:xfrm>
          <a:prstGeom prst="rect">
            <a:avLst/>
          </a:prstGeom>
          <a:noFill/>
        </p:spPr>
        <p:txBody>
          <a:bodyPr wrap="square">
            <a:spAutoFit/>
          </a:bodyPr>
          <a:lstStyle/>
          <a:p>
            <a:pPr algn="ctr"/>
            <a:r>
              <a:rPr lang="en-US" b="1" dirty="0"/>
              <a:t>Commodity </a:t>
            </a:r>
            <a:r>
              <a:rPr lang="en-US" b="1" dirty="0" err="1"/>
              <a:t>mmWave</a:t>
            </a:r>
            <a:r>
              <a:rPr lang="en-US" b="1" dirty="0"/>
              <a:t> radios (802.11ad/ay)</a:t>
            </a:r>
          </a:p>
        </p:txBody>
      </p:sp>
      <p:sp>
        <p:nvSpPr>
          <p:cNvPr id="11" name="TextBox 10">
            <a:extLst>
              <a:ext uri="{FF2B5EF4-FFF2-40B4-BE49-F238E27FC236}">
                <a16:creationId xmlns:a16="http://schemas.microsoft.com/office/drawing/2014/main" id="{BB08985D-F0AE-3E40-784E-037D0F57077A}"/>
              </a:ext>
            </a:extLst>
          </p:cNvPr>
          <p:cNvSpPr txBox="1"/>
          <p:nvPr/>
        </p:nvSpPr>
        <p:spPr>
          <a:xfrm>
            <a:off x="10182493" y="5266565"/>
            <a:ext cx="1763111" cy="369332"/>
          </a:xfrm>
          <a:prstGeom prst="rect">
            <a:avLst/>
          </a:prstGeom>
          <a:noFill/>
        </p:spPr>
        <p:txBody>
          <a:bodyPr wrap="none" rtlCol="0">
            <a:spAutoFit/>
          </a:bodyPr>
          <a:lstStyle/>
          <a:p>
            <a:r>
              <a:rPr lang="en-US" dirty="0" err="1"/>
              <a:t>Mikrotik</a:t>
            </a:r>
            <a:r>
              <a:rPr lang="en-US" dirty="0"/>
              <a:t> </a:t>
            </a:r>
            <a:r>
              <a:rPr lang="en-US" dirty="0" err="1"/>
              <a:t>wAP</a:t>
            </a:r>
            <a:r>
              <a:rPr lang="en-US" dirty="0"/>
              <a:t> x3 </a:t>
            </a:r>
          </a:p>
        </p:txBody>
      </p:sp>
    </p:spTree>
    <p:extLst>
      <p:ext uri="{BB962C8B-B14F-4D97-AF65-F5344CB8AC3E}">
        <p14:creationId xmlns:p14="http://schemas.microsoft.com/office/powerpoint/2010/main" val="965741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2398B-03C1-BC85-2B49-20EA82667CED}"/>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05B970E0-8BB5-6738-06AC-AAD820BA59BD}"/>
              </a:ext>
            </a:extLst>
          </p:cNvPr>
          <p:cNvGrpSpPr/>
          <p:nvPr/>
        </p:nvGrpSpPr>
        <p:grpSpPr>
          <a:xfrm>
            <a:off x="3321563" y="2352499"/>
            <a:ext cx="5742523" cy="2521974"/>
            <a:chOff x="5623811" y="2252872"/>
            <a:chExt cx="5742523" cy="2521974"/>
          </a:xfrm>
        </p:grpSpPr>
        <p:pic>
          <p:nvPicPr>
            <p:cNvPr id="6" name="Picture 5">
              <a:extLst>
                <a:ext uri="{FF2B5EF4-FFF2-40B4-BE49-F238E27FC236}">
                  <a16:creationId xmlns:a16="http://schemas.microsoft.com/office/drawing/2014/main" id="{D7879264-990D-A608-F6C5-5E1890713219}"/>
                </a:ext>
              </a:extLst>
            </p:cNvPr>
            <p:cNvPicPr>
              <a:picLocks noChangeAspect="1"/>
            </p:cNvPicPr>
            <p:nvPr/>
          </p:nvPicPr>
          <p:blipFill>
            <a:blip r:embed="rId3"/>
            <a:stretch>
              <a:fillRect/>
            </a:stretch>
          </p:blipFill>
          <p:spPr>
            <a:xfrm>
              <a:off x="5623811" y="2252872"/>
              <a:ext cx="5742523" cy="2521974"/>
            </a:xfrm>
            <a:prstGeom prst="rect">
              <a:avLst/>
            </a:prstGeom>
          </p:spPr>
        </p:pic>
        <p:sp>
          <p:nvSpPr>
            <p:cNvPr id="5" name="TextBox 4">
              <a:extLst>
                <a:ext uri="{FF2B5EF4-FFF2-40B4-BE49-F238E27FC236}">
                  <a16:creationId xmlns:a16="http://schemas.microsoft.com/office/drawing/2014/main" id="{F48903F2-AEE4-F394-E431-F040CD8DD8ED}"/>
                </a:ext>
              </a:extLst>
            </p:cNvPr>
            <p:cNvSpPr txBox="1"/>
            <p:nvPr/>
          </p:nvSpPr>
          <p:spPr>
            <a:xfrm>
              <a:off x="5623811" y="2552598"/>
              <a:ext cx="2067820" cy="400110"/>
            </a:xfrm>
            <a:prstGeom prst="rect">
              <a:avLst/>
            </a:prstGeom>
            <a:noFill/>
          </p:spPr>
          <p:txBody>
            <a:bodyPr wrap="square" rtlCol="0">
              <a:spAutoFit/>
            </a:bodyPr>
            <a:lstStyle/>
            <a:p>
              <a:r>
                <a:rPr lang="en-US" sz="2000" b="1" dirty="0"/>
                <a:t>802.11ad NIC</a:t>
              </a:r>
            </a:p>
          </p:txBody>
        </p:sp>
        <p:sp>
          <p:nvSpPr>
            <p:cNvPr id="7" name="TextBox 6">
              <a:extLst>
                <a:ext uri="{FF2B5EF4-FFF2-40B4-BE49-F238E27FC236}">
                  <a16:creationId xmlns:a16="http://schemas.microsoft.com/office/drawing/2014/main" id="{D66299B5-C2A8-0526-1421-EC003958121F}"/>
                </a:ext>
              </a:extLst>
            </p:cNvPr>
            <p:cNvSpPr txBox="1"/>
            <p:nvPr/>
          </p:nvSpPr>
          <p:spPr>
            <a:xfrm>
              <a:off x="8239740" y="3372710"/>
              <a:ext cx="948434" cy="369332"/>
            </a:xfrm>
            <a:prstGeom prst="rect">
              <a:avLst/>
            </a:prstGeom>
            <a:noFill/>
          </p:spPr>
          <p:txBody>
            <a:bodyPr wrap="square" rtlCol="0">
              <a:spAutoFit/>
            </a:bodyPr>
            <a:lstStyle/>
            <a:p>
              <a:r>
                <a:rPr lang="en-US" b="1" dirty="0">
                  <a:solidFill>
                    <a:schemeClr val="accent1"/>
                  </a:solidFill>
                </a:rPr>
                <a:t>7.5GHz</a:t>
              </a:r>
            </a:p>
          </p:txBody>
        </p:sp>
        <p:sp>
          <p:nvSpPr>
            <p:cNvPr id="9" name="TextBox 8">
              <a:extLst>
                <a:ext uri="{FF2B5EF4-FFF2-40B4-BE49-F238E27FC236}">
                  <a16:creationId xmlns:a16="http://schemas.microsoft.com/office/drawing/2014/main" id="{C192E345-08E8-D88B-373E-962C3FEB5D40}"/>
                </a:ext>
              </a:extLst>
            </p:cNvPr>
            <p:cNvSpPr txBox="1"/>
            <p:nvPr/>
          </p:nvSpPr>
          <p:spPr>
            <a:xfrm>
              <a:off x="8807760" y="2397625"/>
              <a:ext cx="1016000" cy="369332"/>
            </a:xfrm>
            <a:prstGeom prst="rect">
              <a:avLst/>
            </a:prstGeom>
            <a:noFill/>
          </p:spPr>
          <p:txBody>
            <a:bodyPr wrap="square">
              <a:spAutoFit/>
            </a:bodyPr>
            <a:lstStyle/>
            <a:p>
              <a:r>
                <a:rPr lang="en-US" b="1" dirty="0">
                  <a:solidFill>
                    <a:schemeClr val="accent6"/>
                  </a:solidFill>
                </a:rPr>
                <a:t>118MHz</a:t>
              </a:r>
              <a:endParaRPr lang="en-US" dirty="0"/>
            </a:p>
          </p:txBody>
        </p:sp>
        <p:sp>
          <p:nvSpPr>
            <p:cNvPr id="13" name="TextBox 12">
              <a:extLst>
                <a:ext uri="{FF2B5EF4-FFF2-40B4-BE49-F238E27FC236}">
                  <a16:creationId xmlns:a16="http://schemas.microsoft.com/office/drawing/2014/main" id="{029D8131-0BC6-1B18-4075-041F94A02A92}"/>
                </a:ext>
              </a:extLst>
            </p:cNvPr>
            <p:cNvSpPr txBox="1"/>
            <p:nvPr/>
          </p:nvSpPr>
          <p:spPr>
            <a:xfrm>
              <a:off x="8886526" y="4005527"/>
              <a:ext cx="932070" cy="369332"/>
            </a:xfrm>
            <a:prstGeom prst="rect">
              <a:avLst/>
            </a:prstGeom>
            <a:noFill/>
          </p:spPr>
          <p:txBody>
            <a:bodyPr wrap="square">
              <a:spAutoFit/>
            </a:bodyPr>
            <a:lstStyle/>
            <a:p>
              <a:r>
                <a:rPr lang="en-US" b="1" dirty="0">
                  <a:solidFill>
                    <a:schemeClr val="accent2"/>
                  </a:solidFill>
                </a:rPr>
                <a:t>~15GHz</a:t>
              </a:r>
              <a:endParaRPr lang="en-US" dirty="0"/>
            </a:p>
          </p:txBody>
        </p:sp>
      </p:grpSp>
      <p:sp>
        <p:nvSpPr>
          <p:cNvPr id="2" name="Title 1">
            <a:extLst>
              <a:ext uri="{FF2B5EF4-FFF2-40B4-BE49-F238E27FC236}">
                <a16:creationId xmlns:a16="http://schemas.microsoft.com/office/drawing/2014/main" id="{2F2A69E4-E06C-9478-53F1-745102F90B7B}"/>
              </a:ext>
            </a:extLst>
          </p:cNvPr>
          <p:cNvSpPr>
            <a:spLocks noGrp="1"/>
          </p:cNvSpPr>
          <p:nvPr>
            <p:ph type="title"/>
          </p:nvPr>
        </p:nvSpPr>
        <p:spPr/>
        <p:txBody>
          <a:bodyPr/>
          <a:lstStyle/>
          <a:p>
            <a:r>
              <a:rPr lang="en-US" dirty="0"/>
              <a:t>Retrofitting the 802.11ad Radio</a:t>
            </a:r>
          </a:p>
        </p:txBody>
      </p:sp>
      <p:sp>
        <p:nvSpPr>
          <p:cNvPr id="3" name="Slide Number Placeholder 2">
            <a:extLst>
              <a:ext uri="{FF2B5EF4-FFF2-40B4-BE49-F238E27FC236}">
                <a16:creationId xmlns:a16="http://schemas.microsoft.com/office/drawing/2014/main" id="{9C59716D-24FB-F6A9-F454-97E88C5A17B7}"/>
              </a:ext>
            </a:extLst>
          </p:cNvPr>
          <p:cNvSpPr>
            <a:spLocks noGrp="1"/>
          </p:cNvSpPr>
          <p:nvPr>
            <p:ph type="sldNum" sz="quarter" idx="12"/>
          </p:nvPr>
        </p:nvSpPr>
        <p:spPr/>
        <p:txBody>
          <a:bodyPr/>
          <a:lstStyle/>
          <a:p>
            <a:fld id="{9E617D81-C3C2-4942-A81E-0DE90F43241E}" type="slidenum">
              <a:rPr lang="en-US" smtClean="0"/>
              <a:pPr/>
              <a:t>6</a:t>
            </a:fld>
            <a:endParaRPr lang="en-US" dirty="0"/>
          </a:p>
        </p:txBody>
      </p:sp>
      <p:grpSp>
        <p:nvGrpSpPr>
          <p:cNvPr id="17" name="Group 16">
            <a:extLst>
              <a:ext uri="{FF2B5EF4-FFF2-40B4-BE49-F238E27FC236}">
                <a16:creationId xmlns:a16="http://schemas.microsoft.com/office/drawing/2014/main" id="{15CCC244-65C5-BB76-A928-7E42DD40E8C0}"/>
              </a:ext>
            </a:extLst>
          </p:cNvPr>
          <p:cNvGrpSpPr/>
          <p:nvPr/>
        </p:nvGrpSpPr>
        <p:grpSpPr>
          <a:xfrm>
            <a:off x="6092665" y="3856066"/>
            <a:ext cx="491613" cy="497297"/>
            <a:chOff x="8613058" y="2629361"/>
            <a:chExt cx="491613" cy="497297"/>
          </a:xfrm>
        </p:grpSpPr>
        <p:cxnSp>
          <p:nvCxnSpPr>
            <p:cNvPr id="11" name="Straight Connector 10">
              <a:extLst>
                <a:ext uri="{FF2B5EF4-FFF2-40B4-BE49-F238E27FC236}">
                  <a16:creationId xmlns:a16="http://schemas.microsoft.com/office/drawing/2014/main" id="{4CB956C7-0EC0-2B95-DAAA-389EDE5DACE6}"/>
                </a:ext>
              </a:extLst>
            </p:cNvPr>
            <p:cNvCxnSpPr>
              <a:cxnSpLocks/>
            </p:cNvCxnSpPr>
            <p:nvPr/>
          </p:nvCxnSpPr>
          <p:spPr>
            <a:xfrm flipH="1">
              <a:off x="8613058" y="2629361"/>
              <a:ext cx="491613" cy="497297"/>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D430AC6E-C360-1315-8CEA-5909AE36478C}"/>
                </a:ext>
              </a:extLst>
            </p:cNvPr>
            <p:cNvCxnSpPr>
              <a:cxnSpLocks/>
            </p:cNvCxnSpPr>
            <p:nvPr/>
          </p:nvCxnSpPr>
          <p:spPr>
            <a:xfrm>
              <a:off x="8613058" y="2629361"/>
              <a:ext cx="491613" cy="497297"/>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grpSp>
      <p:grpSp>
        <p:nvGrpSpPr>
          <p:cNvPr id="31" name="Group 30">
            <a:extLst>
              <a:ext uri="{FF2B5EF4-FFF2-40B4-BE49-F238E27FC236}">
                <a16:creationId xmlns:a16="http://schemas.microsoft.com/office/drawing/2014/main" id="{094C664F-6AD0-FDA1-DF91-A2C815733BCF}"/>
              </a:ext>
            </a:extLst>
          </p:cNvPr>
          <p:cNvGrpSpPr/>
          <p:nvPr/>
        </p:nvGrpSpPr>
        <p:grpSpPr>
          <a:xfrm>
            <a:off x="3607574" y="4130305"/>
            <a:ext cx="3121762" cy="2063011"/>
            <a:chOff x="6297541" y="4038216"/>
            <a:chExt cx="3121762" cy="2050648"/>
          </a:xfrm>
        </p:grpSpPr>
        <p:cxnSp>
          <p:nvCxnSpPr>
            <p:cNvPr id="20" name="Connector: Curved 19">
              <a:extLst>
                <a:ext uri="{FF2B5EF4-FFF2-40B4-BE49-F238E27FC236}">
                  <a16:creationId xmlns:a16="http://schemas.microsoft.com/office/drawing/2014/main" id="{B5016A13-4AA2-3B67-E533-580FFC0797E3}"/>
                </a:ext>
              </a:extLst>
            </p:cNvPr>
            <p:cNvCxnSpPr/>
            <p:nvPr/>
          </p:nvCxnSpPr>
          <p:spPr>
            <a:xfrm flipV="1">
              <a:off x="7138220" y="4038216"/>
              <a:ext cx="2281083" cy="1681316"/>
            </a:xfrm>
            <a:prstGeom prst="curvedConnector3">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sp>
          <p:nvSpPr>
            <p:cNvPr id="21" name="TextBox 20">
              <a:extLst>
                <a:ext uri="{FF2B5EF4-FFF2-40B4-BE49-F238E27FC236}">
                  <a16:creationId xmlns:a16="http://schemas.microsoft.com/office/drawing/2014/main" id="{D7A6FA4A-4CC7-D456-F25C-F8D42596052E}"/>
                </a:ext>
              </a:extLst>
            </p:cNvPr>
            <p:cNvSpPr txBox="1"/>
            <p:nvPr/>
          </p:nvSpPr>
          <p:spPr>
            <a:xfrm>
              <a:off x="6297541" y="5719532"/>
              <a:ext cx="2916568" cy="369332"/>
            </a:xfrm>
            <a:prstGeom prst="rect">
              <a:avLst/>
            </a:prstGeom>
            <a:noFill/>
          </p:spPr>
          <p:txBody>
            <a:bodyPr wrap="none" rtlCol="0">
              <a:spAutoFit/>
            </a:bodyPr>
            <a:lstStyle/>
            <a:p>
              <a:r>
                <a:rPr lang="en-US" b="1" dirty="0">
                  <a:solidFill>
                    <a:schemeClr val="accent2"/>
                  </a:solidFill>
                </a:rPr>
                <a:t>Radar Waveform (13-17GHz)</a:t>
              </a:r>
            </a:p>
          </p:txBody>
        </p:sp>
      </p:grpSp>
      <p:grpSp>
        <p:nvGrpSpPr>
          <p:cNvPr id="32" name="Group 31">
            <a:extLst>
              <a:ext uri="{FF2B5EF4-FFF2-40B4-BE49-F238E27FC236}">
                <a16:creationId xmlns:a16="http://schemas.microsoft.com/office/drawing/2014/main" id="{C83FDD1F-45E4-7A68-5969-ECB985035FA1}"/>
              </a:ext>
            </a:extLst>
          </p:cNvPr>
          <p:cNvGrpSpPr/>
          <p:nvPr/>
        </p:nvGrpSpPr>
        <p:grpSpPr>
          <a:xfrm>
            <a:off x="3321563" y="1489129"/>
            <a:ext cx="3516243" cy="1475775"/>
            <a:chOff x="6459326" y="1437686"/>
            <a:chExt cx="3072485" cy="1475775"/>
          </a:xfrm>
        </p:grpSpPr>
        <p:cxnSp>
          <p:nvCxnSpPr>
            <p:cNvPr id="22" name="Connector: Curved 21">
              <a:extLst>
                <a:ext uri="{FF2B5EF4-FFF2-40B4-BE49-F238E27FC236}">
                  <a16:creationId xmlns:a16="http://schemas.microsoft.com/office/drawing/2014/main" id="{85FE61DC-E9AC-FDB0-6FA6-F620C787D8E3}"/>
                </a:ext>
              </a:extLst>
            </p:cNvPr>
            <p:cNvCxnSpPr>
              <a:cxnSpLocks/>
            </p:cNvCxnSpPr>
            <p:nvPr/>
          </p:nvCxnSpPr>
          <p:spPr>
            <a:xfrm>
              <a:off x="7808697" y="1867593"/>
              <a:ext cx="1723114" cy="1045868"/>
            </a:xfrm>
            <a:prstGeom prst="curvedConnector3">
              <a:avLst/>
            </a:prstGeom>
            <a:ln w="38100">
              <a:solidFill>
                <a:srgbClr val="92D050"/>
              </a:solidFill>
              <a:tailEnd type="triangle"/>
            </a:ln>
          </p:spPr>
          <p:style>
            <a:lnRef idx="1">
              <a:schemeClr val="accent6"/>
            </a:lnRef>
            <a:fillRef idx="0">
              <a:schemeClr val="accent6"/>
            </a:fillRef>
            <a:effectRef idx="0">
              <a:schemeClr val="accent6"/>
            </a:effectRef>
            <a:fontRef idx="minor">
              <a:schemeClr val="tx1"/>
            </a:fontRef>
          </p:style>
        </p:cxnSp>
        <p:sp>
          <p:nvSpPr>
            <p:cNvPr id="26" name="TextBox 25">
              <a:extLst>
                <a:ext uri="{FF2B5EF4-FFF2-40B4-BE49-F238E27FC236}">
                  <a16:creationId xmlns:a16="http://schemas.microsoft.com/office/drawing/2014/main" id="{E6E92AFE-443B-1C21-7C7B-2DE2535B03C8}"/>
                </a:ext>
              </a:extLst>
            </p:cNvPr>
            <p:cNvSpPr txBox="1"/>
            <p:nvPr/>
          </p:nvSpPr>
          <p:spPr>
            <a:xfrm>
              <a:off x="6459326" y="1437686"/>
              <a:ext cx="2656064" cy="369332"/>
            </a:xfrm>
            <a:prstGeom prst="rect">
              <a:avLst/>
            </a:prstGeom>
            <a:noFill/>
          </p:spPr>
          <p:txBody>
            <a:bodyPr wrap="none" rtlCol="0">
              <a:spAutoFit/>
            </a:bodyPr>
            <a:lstStyle/>
            <a:p>
              <a:r>
                <a:rPr lang="en-US" b="1" dirty="0">
                  <a:solidFill>
                    <a:schemeClr val="accent6"/>
                  </a:solidFill>
                </a:rPr>
                <a:t>Real-time PAM Control Signal</a:t>
              </a:r>
            </a:p>
          </p:txBody>
        </p:sp>
      </p:grpSp>
      <p:grpSp>
        <p:nvGrpSpPr>
          <p:cNvPr id="27" name="Group 26">
            <a:extLst>
              <a:ext uri="{FF2B5EF4-FFF2-40B4-BE49-F238E27FC236}">
                <a16:creationId xmlns:a16="http://schemas.microsoft.com/office/drawing/2014/main" id="{AB7B26AC-1FA7-BF17-B618-87667879E86B}"/>
              </a:ext>
            </a:extLst>
          </p:cNvPr>
          <p:cNvGrpSpPr/>
          <p:nvPr/>
        </p:nvGrpSpPr>
        <p:grpSpPr>
          <a:xfrm>
            <a:off x="6199022" y="2787160"/>
            <a:ext cx="257436" cy="284098"/>
            <a:chOff x="8613058" y="2629361"/>
            <a:chExt cx="491613" cy="497297"/>
          </a:xfrm>
        </p:grpSpPr>
        <p:cxnSp>
          <p:nvCxnSpPr>
            <p:cNvPr id="28" name="Straight Connector 27">
              <a:extLst>
                <a:ext uri="{FF2B5EF4-FFF2-40B4-BE49-F238E27FC236}">
                  <a16:creationId xmlns:a16="http://schemas.microsoft.com/office/drawing/2014/main" id="{0EA04693-A23D-F418-7D63-39C689A74AC8}"/>
                </a:ext>
              </a:extLst>
            </p:cNvPr>
            <p:cNvCxnSpPr>
              <a:cxnSpLocks/>
            </p:cNvCxnSpPr>
            <p:nvPr/>
          </p:nvCxnSpPr>
          <p:spPr>
            <a:xfrm flipH="1">
              <a:off x="8613058" y="2629361"/>
              <a:ext cx="491613" cy="497297"/>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A804E26A-CA1C-AFAD-49B8-9CB11725369F}"/>
                </a:ext>
              </a:extLst>
            </p:cNvPr>
            <p:cNvCxnSpPr>
              <a:cxnSpLocks/>
            </p:cNvCxnSpPr>
            <p:nvPr/>
          </p:nvCxnSpPr>
          <p:spPr>
            <a:xfrm>
              <a:off x="8613058" y="2629361"/>
              <a:ext cx="491613" cy="497297"/>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grpSp>
      <p:sp>
        <p:nvSpPr>
          <p:cNvPr id="4" name="TextBox 3">
            <a:extLst>
              <a:ext uri="{FF2B5EF4-FFF2-40B4-BE49-F238E27FC236}">
                <a16:creationId xmlns:a16="http://schemas.microsoft.com/office/drawing/2014/main" id="{51F87CE1-AC33-78BE-904C-B3EDF85F9B5B}"/>
              </a:ext>
            </a:extLst>
          </p:cNvPr>
          <p:cNvSpPr txBox="1"/>
          <p:nvPr/>
        </p:nvSpPr>
        <p:spPr>
          <a:xfrm>
            <a:off x="665568" y="6355685"/>
            <a:ext cx="11060722" cy="523220"/>
          </a:xfrm>
          <a:prstGeom prst="rect">
            <a:avLst/>
          </a:prstGeom>
          <a:noFill/>
        </p:spPr>
        <p:txBody>
          <a:bodyPr wrap="square">
            <a:spAutoFit/>
          </a:bodyPr>
          <a:lstStyle/>
          <a:p>
            <a:r>
              <a:rPr lang="en-US" sz="1400" dirty="0"/>
              <a:t>[1] Zhao, </a:t>
            </a:r>
            <a:r>
              <a:rPr lang="en-US" sz="1400" dirty="0" err="1"/>
              <a:t>Renjie</a:t>
            </a:r>
            <a:r>
              <a:rPr lang="en-US" sz="1400" dirty="0"/>
              <a:t>, et al. "M-cube: A millimeter-wave massive MIMO software radio." Proceedings of the 26th Annual International Conference on Mobile Computing and Networking. 2020.</a:t>
            </a:r>
          </a:p>
        </p:txBody>
      </p:sp>
      <p:pic>
        <p:nvPicPr>
          <p:cNvPr id="14" name="Picture 13">
            <a:extLst>
              <a:ext uri="{FF2B5EF4-FFF2-40B4-BE49-F238E27FC236}">
                <a16:creationId xmlns:a16="http://schemas.microsoft.com/office/drawing/2014/main" id="{7A959BCF-4CC0-54C6-711D-C52C04A6BB6E}"/>
              </a:ext>
            </a:extLst>
          </p:cNvPr>
          <p:cNvPicPr>
            <a:picLocks noChangeAspect="1"/>
          </p:cNvPicPr>
          <p:nvPr/>
        </p:nvPicPr>
        <p:blipFill>
          <a:blip r:embed="rId4"/>
          <a:stretch>
            <a:fillRect/>
          </a:stretch>
        </p:blipFill>
        <p:spPr>
          <a:xfrm>
            <a:off x="10095263" y="3360875"/>
            <a:ext cx="574837" cy="592256"/>
          </a:xfrm>
          <a:prstGeom prst="rect">
            <a:avLst/>
          </a:prstGeom>
        </p:spPr>
      </p:pic>
      <p:pic>
        <p:nvPicPr>
          <p:cNvPr id="19" name="Picture 18">
            <a:extLst>
              <a:ext uri="{FF2B5EF4-FFF2-40B4-BE49-F238E27FC236}">
                <a16:creationId xmlns:a16="http://schemas.microsoft.com/office/drawing/2014/main" id="{B684ADDC-4BC0-F2A9-A4B6-C37F2CB0499D}"/>
              </a:ext>
            </a:extLst>
          </p:cNvPr>
          <p:cNvPicPr>
            <a:picLocks noChangeAspect="1"/>
          </p:cNvPicPr>
          <p:nvPr/>
        </p:nvPicPr>
        <p:blipFill>
          <a:blip r:embed="rId5"/>
          <a:stretch>
            <a:fillRect/>
          </a:stretch>
        </p:blipFill>
        <p:spPr>
          <a:xfrm>
            <a:off x="796607" y="3009148"/>
            <a:ext cx="1786037" cy="1132324"/>
          </a:xfrm>
          <a:prstGeom prst="rect">
            <a:avLst/>
          </a:prstGeom>
        </p:spPr>
      </p:pic>
      <p:sp>
        <p:nvSpPr>
          <p:cNvPr id="23" name="TextBox 22">
            <a:extLst>
              <a:ext uri="{FF2B5EF4-FFF2-40B4-BE49-F238E27FC236}">
                <a16:creationId xmlns:a16="http://schemas.microsoft.com/office/drawing/2014/main" id="{520D43E8-87E8-5B7E-A02A-A4A7EFB1A572}"/>
              </a:ext>
            </a:extLst>
          </p:cNvPr>
          <p:cNvSpPr txBox="1"/>
          <p:nvPr/>
        </p:nvSpPr>
        <p:spPr>
          <a:xfrm>
            <a:off x="796607" y="4213068"/>
            <a:ext cx="1767913" cy="923330"/>
          </a:xfrm>
          <a:prstGeom prst="rect">
            <a:avLst/>
          </a:prstGeom>
          <a:noFill/>
        </p:spPr>
        <p:txBody>
          <a:bodyPr wrap="square" rtlCol="0">
            <a:spAutoFit/>
          </a:bodyPr>
          <a:lstStyle/>
          <a:p>
            <a:pPr algn="ctr"/>
            <a:r>
              <a:rPr lang="en-US" b="1" dirty="0"/>
              <a:t>802.11ad Network Interface Card </a:t>
            </a:r>
          </a:p>
        </p:txBody>
      </p:sp>
      <p:sp>
        <p:nvSpPr>
          <p:cNvPr id="24" name="TextBox 23">
            <a:extLst>
              <a:ext uri="{FF2B5EF4-FFF2-40B4-BE49-F238E27FC236}">
                <a16:creationId xmlns:a16="http://schemas.microsoft.com/office/drawing/2014/main" id="{0B520E82-0F5F-F37F-6D23-8A3032A2FEBB}"/>
              </a:ext>
            </a:extLst>
          </p:cNvPr>
          <p:cNvSpPr txBox="1"/>
          <p:nvPr/>
        </p:nvSpPr>
        <p:spPr>
          <a:xfrm>
            <a:off x="9498726" y="4124331"/>
            <a:ext cx="1767913" cy="923330"/>
          </a:xfrm>
          <a:prstGeom prst="rect">
            <a:avLst/>
          </a:prstGeom>
          <a:noFill/>
        </p:spPr>
        <p:txBody>
          <a:bodyPr wrap="square" rtlCol="0">
            <a:spAutoFit/>
          </a:bodyPr>
          <a:lstStyle/>
          <a:p>
            <a:pPr algn="ctr"/>
            <a:r>
              <a:rPr lang="en-US" b="1" dirty="0"/>
              <a:t>60GHz Phased Array Module </a:t>
            </a:r>
          </a:p>
          <a:p>
            <a:pPr algn="ctr"/>
            <a:r>
              <a:rPr lang="en-US" b="1" dirty="0"/>
              <a:t>(6x6)</a:t>
            </a:r>
          </a:p>
        </p:txBody>
      </p:sp>
      <p:sp>
        <p:nvSpPr>
          <p:cNvPr id="10" name="TextBox 9">
            <a:extLst>
              <a:ext uri="{FF2B5EF4-FFF2-40B4-BE49-F238E27FC236}">
                <a16:creationId xmlns:a16="http://schemas.microsoft.com/office/drawing/2014/main" id="{A33CB2FD-5AAE-582D-7A93-2920AAEF2F7C}"/>
              </a:ext>
            </a:extLst>
          </p:cNvPr>
          <p:cNvSpPr txBox="1"/>
          <p:nvPr/>
        </p:nvSpPr>
        <p:spPr>
          <a:xfrm>
            <a:off x="9498726" y="5136398"/>
            <a:ext cx="2194560" cy="646331"/>
          </a:xfrm>
          <a:prstGeom prst="rect">
            <a:avLst/>
          </a:prstGeom>
          <a:noFill/>
        </p:spPr>
        <p:txBody>
          <a:bodyPr wrap="square" rtlCol="0">
            <a:spAutoFit/>
          </a:bodyPr>
          <a:lstStyle/>
          <a:p>
            <a:r>
              <a:rPr lang="en-US" dirty="0"/>
              <a:t>*4 corner antennas are unusable</a:t>
            </a:r>
          </a:p>
        </p:txBody>
      </p:sp>
    </p:spTree>
    <p:extLst>
      <p:ext uri="{BB962C8B-B14F-4D97-AF65-F5344CB8AC3E}">
        <p14:creationId xmlns:p14="http://schemas.microsoft.com/office/powerpoint/2010/main" val="36666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0ACE8-DD26-6CE3-D1FB-2E1F4189730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422B6F3-210D-C970-0435-8AC1A5BC1E47}"/>
              </a:ext>
            </a:extLst>
          </p:cNvPr>
          <p:cNvPicPr>
            <a:picLocks noChangeAspect="1"/>
          </p:cNvPicPr>
          <p:nvPr/>
        </p:nvPicPr>
        <p:blipFill>
          <a:blip r:embed="rId3"/>
          <a:stretch>
            <a:fillRect/>
          </a:stretch>
        </p:blipFill>
        <p:spPr>
          <a:xfrm>
            <a:off x="2193406" y="2085880"/>
            <a:ext cx="8290948" cy="3582993"/>
          </a:xfrm>
          <a:prstGeom prst="rect">
            <a:avLst/>
          </a:prstGeom>
        </p:spPr>
      </p:pic>
      <p:sp>
        <p:nvSpPr>
          <p:cNvPr id="2" name="Title 1">
            <a:extLst>
              <a:ext uri="{FF2B5EF4-FFF2-40B4-BE49-F238E27FC236}">
                <a16:creationId xmlns:a16="http://schemas.microsoft.com/office/drawing/2014/main" id="{1D22D436-0561-F9AF-D3FD-428E23FF96A2}"/>
              </a:ext>
            </a:extLst>
          </p:cNvPr>
          <p:cNvSpPr>
            <a:spLocks noGrp="1"/>
          </p:cNvSpPr>
          <p:nvPr>
            <p:ph type="title"/>
          </p:nvPr>
        </p:nvSpPr>
        <p:spPr/>
        <p:txBody>
          <a:bodyPr/>
          <a:lstStyle/>
          <a:p>
            <a:r>
              <a:rPr lang="en-US" dirty="0"/>
              <a:t>Single-Channel </a:t>
            </a:r>
            <a:r>
              <a:rPr lang="en-US" altLang="zh-CN" dirty="0" err="1"/>
              <a:t>HybRadar</a:t>
            </a:r>
            <a:r>
              <a:rPr lang="en-US" dirty="0"/>
              <a:t> </a:t>
            </a:r>
            <a:r>
              <a:rPr lang="en-US" altLang="zh-CN" dirty="0"/>
              <a:t>Design</a:t>
            </a:r>
            <a:endParaRPr lang="en-US" dirty="0"/>
          </a:p>
        </p:txBody>
      </p:sp>
      <p:sp>
        <p:nvSpPr>
          <p:cNvPr id="3" name="Slide Number Placeholder 2">
            <a:extLst>
              <a:ext uri="{FF2B5EF4-FFF2-40B4-BE49-F238E27FC236}">
                <a16:creationId xmlns:a16="http://schemas.microsoft.com/office/drawing/2014/main" id="{43FA34B9-B125-DDFA-941F-D27E04D65F1F}"/>
              </a:ext>
            </a:extLst>
          </p:cNvPr>
          <p:cNvSpPr>
            <a:spLocks noGrp="1"/>
          </p:cNvSpPr>
          <p:nvPr>
            <p:ph type="sldNum" sz="quarter" idx="12"/>
          </p:nvPr>
        </p:nvSpPr>
        <p:spPr/>
        <p:txBody>
          <a:bodyPr/>
          <a:lstStyle/>
          <a:p>
            <a:fld id="{9E617D81-C3C2-4942-A81E-0DE90F43241E}" type="slidenum">
              <a:rPr lang="en-US" smtClean="0"/>
              <a:pPr/>
              <a:t>7</a:t>
            </a:fld>
            <a:endParaRPr lang="en-US" dirty="0"/>
          </a:p>
        </p:txBody>
      </p:sp>
      <p:sp>
        <p:nvSpPr>
          <p:cNvPr id="6" name="TextBox 5">
            <a:extLst>
              <a:ext uri="{FF2B5EF4-FFF2-40B4-BE49-F238E27FC236}">
                <a16:creationId xmlns:a16="http://schemas.microsoft.com/office/drawing/2014/main" id="{CFFA802A-F4B7-3019-A55E-BE8758AFF6FA}"/>
              </a:ext>
            </a:extLst>
          </p:cNvPr>
          <p:cNvSpPr txBox="1"/>
          <p:nvPr/>
        </p:nvSpPr>
        <p:spPr>
          <a:xfrm>
            <a:off x="4210444" y="5484207"/>
            <a:ext cx="2773452" cy="369332"/>
          </a:xfrm>
          <a:prstGeom prst="rect">
            <a:avLst/>
          </a:prstGeom>
          <a:noFill/>
        </p:spPr>
        <p:txBody>
          <a:bodyPr wrap="square" rtlCol="0">
            <a:spAutoFit/>
          </a:bodyPr>
          <a:lstStyle/>
          <a:p>
            <a:r>
              <a:rPr lang="en-US" b="1" dirty="0"/>
              <a:t>FMCW radar front-end PCB</a:t>
            </a:r>
          </a:p>
        </p:txBody>
      </p:sp>
      <p:grpSp>
        <p:nvGrpSpPr>
          <p:cNvPr id="11" name="Group 10">
            <a:extLst>
              <a:ext uri="{FF2B5EF4-FFF2-40B4-BE49-F238E27FC236}">
                <a16:creationId xmlns:a16="http://schemas.microsoft.com/office/drawing/2014/main" id="{64858B81-8E75-F585-CBEF-BE137222BF35}"/>
              </a:ext>
            </a:extLst>
          </p:cNvPr>
          <p:cNvGrpSpPr/>
          <p:nvPr/>
        </p:nvGrpSpPr>
        <p:grpSpPr>
          <a:xfrm>
            <a:off x="803966" y="1439549"/>
            <a:ext cx="2597425" cy="3092315"/>
            <a:chOff x="803966" y="1439549"/>
            <a:chExt cx="2597425" cy="3092315"/>
          </a:xfrm>
        </p:grpSpPr>
        <p:sp>
          <p:nvSpPr>
            <p:cNvPr id="4" name="TextBox 3">
              <a:extLst>
                <a:ext uri="{FF2B5EF4-FFF2-40B4-BE49-F238E27FC236}">
                  <a16:creationId xmlns:a16="http://schemas.microsoft.com/office/drawing/2014/main" id="{727DEF96-44C9-74EB-9F02-F1A249E713BB}"/>
                </a:ext>
              </a:extLst>
            </p:cNvPr>
            <p:cNvSpPr txBox="1"/>
            <p:nvPr/>
          </p:nvSpPr>
          <p:spPr>
            <a:xfrm>
              <a:off x="803966" y="1439549"/>
              <a:ext cx="2208694" cy="923330"/>
            </a:xfrm>
            <a:prstGeom prst="rect">
              <a:avLst/>
            </a:prstGeom>
            <a:noFill/>
          </p:spPr>
          <p:txBody>
            <a:bodyPr wrap="square" rtlCol="0">
              <a:spAutoFit/>
            </a:bodyPr>
            <a:lstStyle/>
            <a:p>
              <a:r>
                <a:rPr lang="en-US" b="1" dirty="0">
                  <a:solidFill>
                    <a:srgbClr val="0070C0"/>
                  </a:solidFill>
                </a:rPr>
                <a:t>Implemented based on  ADF4159 evaluation board</a:t>
              </a:r>
            </a:p>
          </p:txBody>
        </p:sp>
        <p:cxnSp>
          <p:nvCxnSpPr>
            <p:cNvPr id="8" name="Straight Arrow Connector 7">
              <a:extLst>
                <a:ext uri="{FF2B5EF4-FFF2-40B4-BE49-F238E27FC236}">
                  <a16:creationId xmlns:a16="http://schemas.microsoft.com/office/drawing/2014/main" id="{080834CB-C941-B783-E5C2-A7C0D12AB214}"/>
                </a:ext>
              </a:extLst>
            </p:cNvPr>
            <p:cNvCxnSpPr>
              <a:cxnSpLocks/>
            </p:cNvCxnSpPr>
            <p:nvPr/>
          </p:nvCxnSpPr>
          <p:spPr>
            <a:xfrm>
              <a:off x="1842051" y="2403060"/>
              <a:ext cx="508001" cy="6758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144C7C3-CC63-4741-4525-385ED2783ABD}"/>
                </a:ext>
              </a:extLst>
            </p:cNvPr>
            <p:cNvSpPr/>
            <p:nvPr/>
          </p:nvSpPr>
          <p:spPr>
            <a:xfrm>
              <a:off x="2062921" y="3214053"/>
              <a:ext cx="1338470" cy="1317811"/>
            </a:xfrm>
            <a:prstGeom prst="rect">
              <a:avLst/>
            </a:prstGeom>
            <a:noFill/>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D10A809F-6D6B-BDDA-3450-53B93B104D24}"/>
              </a:ext>
            </a:extLst>
          </p:cNvPr>
          <p:cNvGrpSpPr/>
          <p:nvPr/>
        </p:nvGrpSpPr>
        <p:grpSpPr>
          <a:xfrm>
            <a:off x="2785500" y="3214053"/>
            <a:ext cx="4306956" cy="3373668"/>
            <a:chOff x="2781083" y="3214054"/>
            <a:chExt cx="4306956" cy="3373668"/>
          </a:xfrm>
        </p:grpSpPr>
        <p:sp>
          <p:nvSpPr>
            <p:cNvPr id="13" name="TextBox 12">
              <a:extLst>
                <a:ext uri="{FF2B5EF4-FFF2-40B4-BE49-F238E27FC236}">
                  <a16:creationId xmlns:a16="http://schemas.microsoft.com/office/drawing/2014/main" id="{0313F285-0520-2DFC-B0AD-244666198DDD}"/>
                </a:ext>
              </a:extLst>
            </p:cNvPr>
            <p:cNvSpPr txBox="1"/>
            <p:nvPr/>
          </p:nvSpPr>
          <p:spPr>
            <a:xfrm>
              <a:off x="2781083" y="5941391"/>
              <a:ext cx="4306956" cy="646331"/>
            </a:xfrm>
            <a:prstGeom prst="rect">
              <a:avLst/>
            </a:prstGeom>
            <a:noFill/>
          </p:spPr>
          <p:txBody>
            <a:bodyPr wrap="square">
              <a:spAutoFit/>
            </a:bodyPr>
            <a:lstStyle/>
            <a:p>
              <a:r>
                <a:rPr lang="en-US" b="1" dirty="0">
                  <a:solidFill>
                    <a:srgbClr val="0070C0"/>
                  </a:solidFill>
                </a:rPr>
                <a:t>Performs standard FMCW function: signal amplification, mixing and filtering</a:t>
              </a:r>
            </a:p>
          </p:txBody>
        </p:sp>
        <p:sp>
          <p:nvSpPr>
            <p:cNvPr id="14" name="Rectangle 13">
              <a:extLst>
                <a:ext uri="{FF2B5EF4-FFF2-40B4-BE49-F238E27FC236}">
                  <a16:creationId xmlns:a16="http://schemas.microsoft.com/office/drawing/2014/main" id="{E3A14599-3D74-5983-DE4A-C096571F1A5E}"/>
                </a:ext>
              </a:extLst>
            </p:cNvPr>
            <p:cNvSpPr/>
            <p:nvPr/>
          </p:nvSpPr>
          <p:spPr>
            <a:xfrm>
              <a:off x="3673059" y="3214054"/>
              <a:ext cx="3231323" cy="2727338"/>
            </a:xfrm>
            <a:prstGeom prst="rect">
              <a:avLst/>
            </a:prstGeom>
            <a:noFill/>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DD454043-5B77-BB5D-7D72-535ABFAD6C9D}"/>
              </a:ext>
            </a:extLst>
          </p:cNvPr>
          <p:cNvGrpSpPr/>
          <p:nvPr/>
        </p:nvGrpSpPr>
        <p:grpSpPr>
          <a:xfrm>
            <a:off x="4093286" y="1314293"/>
            <a:ext cx="2784592" cy="1764629"/>
            <a:chOff x="4093286" y="1314293"/>
            <a:chExt cx="2784592" cy="1764629"/>
          </a:xfrm>
        </p:grpSpPr>
        <p:sp>
          <p:nvSpPr>
            <p:cNvPr id="15" name="TextBox 14">
              <a:extLst>
                <a:ext uri="{FF2B5EF4-FFF2-40B4-BE49-F238E27FC236}">
                  <a16:creationId xmlns:a16="http://schemas.microsoft.com/office/drawing/2014/main" id="{54C2DF39-518E-4FDF-65AE-950DDCF7FD11}"/>
                </a:ext>
              </a:extLst>
            </p:cNvPr>
            <p:cNvSpPr txBox="1"/>
            <p:nvPr/>
          </p:nvSpPr>
          <p:spPr>
            <a:xfrm>
              <a:off x="4093286" y="1314293"/>
              <a:ext cx="2784592" cy="646331"/>
            </a:xfrm>
            <a:prstGeom prst="rect">
              <a:avLst/>
            </a:prstGeom>
            <a:noFill/>
          </p:spPr>
          <p:txBody>
            <a:bodyPr wrap="square">
              <a:spAutoFit/>
            </a:bodyPr>
            <a:lstStyle/>
            <a:p>
              <a:r>
                <a:rPr lang="en-US" b="1" dirty="0">
                  <a:solidFill>
                    <a:srgbClr val="0070C0"/>
                  </a:solidFill>
                </a:rPr>
                <a:t>FPGA: real-time beam pattern control</a:t>
              </a:r>
            </a:p>
          </p:txBody>
        </p:sp>
        <p:sp>
          <p:nvSpPr>
            <p:cNvPr id="18" name="Rectangle 17">
              <a:extLst>
                <a:ext uri="{FF2B5EF4-FFF2-40B4-BE49-F238E27FC236}">
                  <a16:creationId xmlns:a16="http://schemas.microsoft.com/office/drawing/2014/main" id="{CD86EFE4-54C4-CF7F-545C-BCC86DED3DB2}"/>
                </a:ext>
              </a:extLst>
            </p:cNvPr>
            <p:cNvSpPr/>
            <p:nvPr/>
          </p:nvSpPr>
          <p:spPr>
            <a:xfrm>
              <a:off x="4761948" y="2160104"/>
              <a:ext cx="2003287" cy="918818"/>
            </a:xfrm>
            <a:prstGeom prst="rect">
              <a:avLst/>
            </a:prstGeom>
            <a:noFill/>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E0E072BE-1D5B-8529-4F6E-ABED5361060A}"/>
                </a:ext>
              </a:extLst>
            </p:cNvPr>
            <p:cNvCxnSpPr>
              <a:cxnSpLocks/>
            </p:cNvCxnSpPr>
            <p:nvPr/>
          </p:nvCxnSpPr>
          <p:spPr>
            <a:xfrm>
              <a:off x="5766903" y="1804011"/>
              <a:ext cx="223079" cy="2682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43599F4E-E3E1-738E-D99C-92021B83FADB}"/>
              </a:ext>
            </a:extLst>
          </p:cNvPr>
          <p:cNvGrpSpPr/>
          <p:nvPr/>
        </p:nvGrpSpPr>
        <p:grpSpPr>
          <a:xfrm>
            <a:off x="6983896" y="3257826"/>
            <a:ext cx="2995922" cy="3369652"/>
            <a:chOff x="6983896" y="3257826"/>
            <a:chExt cx="2995922" cy="3369652"/>
          </a:xfrm>
        </p:grpSpPr>
        <p:sp>
          <p:nvSpPr>
            <p:cNvPr id="21" name="Rectangle 20">
              <a:extLst>
                <a:ext uri="{FF2B5EF4-FFF2-40B4-BE49-F238E27FC236}">
                  <a16:creationId xmlns:a16="http://schemas.microsoft.com/office/drawing/2014/main" id="{A75477F8-BE48-E8F4-F06D-8579A92D6A2E}"/>
                </a:ext>
              </a:extLst>
            </p:cNvPr>
            <p:cNvSpPr/>
            <p:nvPr/>
          </p:nvSpPr>
          <p:spPr>
            <a:xfrm>
              <a:off x="6983896" y="3257826"/>
              <a:ext cx="627269" cy="2138530"/>
            </a:xfrm>
            <a:prstGeom prst="rect">
              <a:avLst/>
            </a:prstGeom>
            <a:noFill/>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3" name="TextBox 22">
              <a:extLst>
                <a:ext uri="{FF2B5EF4-FFF2-40B4-BE49-F238E27FC236}">
                  <a16:creationId xmlns:a16="http://schemas.microsoft.com/office/drawing/2014/main" id="{A1CD3B4A-8AEB-2EE6-3246-B44280CE9A45}"/>
                </a:ext>
              </a:extLst>
            </p:cNvPr>
            <p:cNvSpPr txBox="1"/>
            <p:nvPr/>
          </p:nvSpPr>
          <p:spPr>
            <a:xfrm>
              <a:off x="7611165" y="5981147"/>
              <a:ext cx="2368653" cy="646331"/>
            </a:xfrm>
            <a:prstGeom prst="rect">
              <a:avLst/>
            </a:prstGeom>
            <a:noFill/>
          </p:spPr>
          <p:txBody>
            <a:bodyPr wrap="square" rtlCol="0">
              <a:spAutoFit/>
            </a:bodyPr>
            <a:lstStyle/>
            <a:p>
              <a:r>
                <a:rPr lang="en-US" b="1" dirty="0">
                  <a:solidFill>
                    <a:srgbClr val="0070C0"/>
                  </a:solidFill>
                </a:rPr>
                <a:t>Combine the CTRL, LO and FMCW chirp signal</a:t>
              </a:r>
            </a:p>
          </p:txBody>
        </p:sp>
        <p:cxnSp>
          <p:nvCxnSpPr>
            <p:cNvPr id="24" name="Straight Arrow Connector 23">
              <a:extLst>
                <a:ext uri="{FF2B5EF4-FFF2-40B4-BE49-F238E27FC236}">
                  <a16:creationId xmlns:a16="http://schemas.microsoft.com/office/drawing/2014/main" id="{55E0929C-6BE3-99E9-B84B-96038F7A69FE}"/>
                </a:ext>
              </a:extLst>
            </p:cNvPr>
            <p:cNvCxnSpPr>
              <a:cxnSpLocks/>
            </p:cNvCxnSpPr>
            <p:nvPr/>
          </p:nvCxnSpPr>
          <p:spPr>
            <a:xfrm flipH="1" flipV="1">
              <a:off x="7454087" y="5484207"/>
              <a:ext cx="359008" cy="4969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C1ED7206-4FCA-0AD2-4A9C-D8CBB5CBF1A4}"/>
              </a:ext>
            </a:extLst>
          </p:cNvPr>
          <p:cNvGrpSpPr/>
          <p:nvPr/>
        </p:nvGrpSpPr>
        <p:grpSpPr>
          <a:xfrm>
            <a:off x="376954" y="4607261"/>
            <a:ext cx="2953594" cy="1569443"/>
            <a:chOff x="376954" y="4607261"/>
            <a:chExt cx="2953594" cy="1569443"/>
          </a:xfrm>
        </p:grpSpPr>
        <p:cxnSp>
          <p:nvCxnSpPr>
            <p:cNvPr id="31" name="Straight Arrow Connector 30">
              <a:extLst>
                <a:ext uri="{FF2B5EF4-FFF2-40B4-BE49-F238E27FC236}">
                  <a16:creationId xmlns:a16="http://schemas.microsoft.com/office/drawing/2014/main" id="{67EE4CD0-3C80-CE89-5706-3D1F793C9B66}"/>
                </a:ext>
              </a:extLst>
            </p:cNvPr>
            <p:cNvCxnSpPr>
              <a:cxnSpLocks/>
            </p:cNvCxnSpPr>
            <p:nvPr/>
          </p:nvCxnSpPr>
          <p:spPr>
            <a:xfrm flipV="1">
              <a:off x="1763728" y="5273015"/>
              <a:ext cx="508001" cy="308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DB54ABD5-FC36-770D-55C6-5FF12B5A34D5}"/>
                </a:ext>
              </a:extLst>
            </p:cNvPr>
            <p:cNvSpPr txBox="1"/>
            <p:nvPr/>
          </p:nvSpPr>
          <p:spPr>
            <a:xfrm>
              <a:off x="376954" y="5530373"/>
              <a:ext cx="1902349" cy="646331"/>
            </a:xfrm>
            <a:prstGeom prst="rect">
              <a:avLst/>
            </a:prstGeom>
            <a:noFill/>
          </p:spPr>
          <p:txBody>
            <a:bodyPr wrap="square" rtlCol="0">
              <a:spAutoFit/>
            </a:bodyPr>
            <a:lstStyle/>
            <a:p>
              <a:r>
                <a:rPr lang="en-US" b="1" dirty="0">
                  <a:solidFill>
                    <a:srgbClr val="0070C0"/>
                  </a:solidFill>
                </a:rPr>
                <a:t>Implemented using USRP N210</a:t>
              </a:r>
            </a:p>
          </p:txBody>
        </p:sp>
        <p:sp>
          <p:nvSpPr>
            <p:cNvPr id="35" name="Rectangle 34">
              <a:extLst>
                <a:ext uri="{FF2B5EF4-FFF2-40B4-BE49-F238E27FC236}">
                  <a16:creationId xmlns:a16="http://schemas.microsoft.com/office/drawing/2014/main" id="{B6B055BE-B103-43F4-DA63-A36B038DBF2D}"/>
                </a:ext>
              </a:extLst>
            </p:cNvPr>
            <p:cNvSpPr/>
            <p:nvPr/>
          </p:nvSpPr>
          <p:spPr>
            <a:xfrm>
              <a:off x="2352095" y="4607261"/>
              <a:ext cx="978453" cy="959011"/>
            </a:xfrm>
            <a:prstGeom prst="rect">
              <a:avLst/>
            </a:prstGeom>
            <a:noFill/>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7FA49F22-2A9E-5158-D78C-CE528944905B}"/>
              </a:ext>
            </a:extLst>
          </p:cNvPr>
          <p:cNvGrpSpPr/>
          <p:nvPr/>
        </p:nvGrpSpPr>
        <p:grpSpPr>
          <a:xfrm>
            <a:off x="8069556" y="2002814"/>
            <a:ext cx="3897157" cy="3527558"/>
            <a:chOff x="8069556" y="2002814"/>
            <a:chExt cx="3897157" cy="3527558"/>
          </a:xfrm>
        </p:grpSpPr>
        <p:sp>
          <p:nvSpPr>
            <p:cNvPr id="37" name="Rectangle 36">
              <a:extLst>
                <a:ext uri="{FF2B5EF4-FFF2-40B4-BE49-F238E27FC236}">
                  <a16:creationId xmlns:a16="http://schemas.microsoft.com/office/drawing/2014/main" id="{0DF43021-DC1F-3EBF-B809-BFC845C2ADC0}"/>
                </a:ext>
              </a:extLst>
            </p:cNvPr>
            <p:cNvSpPr/>
            <p:nvPr/>
          </p:nvSpPr>
          <p:spPr>
            <a:xfrm>
              <a:off x="8069556" y="3023703"/>
              <a:ext cx="2358716" cy="2506669"/>
            </a:xfrm>
            <a:prstGeom prst="rect">
              <a:avLst/>
            </a:prstGeom>
            <a:noFill/>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38" name="TextBox 37">
              <a:extLst>
                <a:ext uri="{FF2B5EF4-FFF2-40B4-BE49-F238E27FC236}">
                  <a16:creationId xmlns:a16="http://schemas.microsoft.com/office/drawing/2014/main" id="{1F2F2900-2B0E-DACC-6DE6-A369E07BFB90}"/>
                </a:ext>
              </a:extLst>
            </p:cNvPr>
            <p:cNvSpPr txBox="1"/>
            <p:nvPr/>
          </p:nvSpPr>
          <p:spPr>
            <a:xfrm>
              <a:off x="9567689" y="2002814"/>
              <a:ext cx="2399024" cy="923330"/>
            </a:xfrm>
            <a:prstGeom prst="rect">
              <a:avLst/>
            </a:prstGeom>
            <a:noFill/>
          </p:spPr>
          <p:txBody>
            <a:bodyPr wrap="square" rtlCol="0">
              <a:spAutoFit/>
            </a:bodyPr>
            <a:lstStyle/>
            <a:p>
              <a:r>
                <a:rPr lang="en-US" b="1" dirty="0">
                  <a:solidFill>
                    <a:srgbClr val="0070C0"/>
                  </a:solidFill>
                </a:rPr>
                <a:t>Up-convert to </a:t>
              </a:r>
              <a:r>
                <a:rPr lang="en-US" b="1" dirty="0" err="1">
                  <a:solidFill>
                    <a:srgbClr val="0070C0"/>
                  </a:solidFill>
                </a:rPr>
                <a:t>mmWave</a:t>
              </a:r>
              <a:r>
                <a:rPr lang="en-US" b="1" dirty="0">
                  <a:solidFill>
                    <a:srgbClr val="0070C0"/>
                  </a:solidFill>
                </a:rPr>
                <a:t> and perform beamforming</a:t>
              </a:r>
            </a:p>
          </p:txBody>
        </p:sp>
      </p:grpSp>
    </p:spTree>
    <p:extLst>
      <p:ext uri="{BB962C8B-B14F-4D97-AF65-F5344CB8AC3E}">
        <p14:creationId xmlns:p14="http://schemas.microsoft.com/office/powerpoint/2010/main" val="153223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399D6-E1EA-6345-046F-35C9E94DC5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42ECD6-4380-799F-30E2-9EBBAE22ABFC}"/>
              </a:ext>
            </a:extLst>
          </p:cNvPr>
          <p:cNvSpPr>
            <a:spLocks noGrp="1"/>
          </p:cNvSpPr>
          <p:nvPr>
            <p:ph type="title"/>
          </p:nvPr>
        </p:nvSpPr>
        <p:spPr/>
        <p:txBody>
          <a:bodyPr/>
          <a:lstStyle/>
          <a:p>
            <a:r>
              <a:rPr lang="en-US" dirty="0"/>
              <a:t>Multi-Channel </a:t>
            </a:r>
            <a:r>
              <a:rPr lang="en-US" dirty="0" err="1"/>
              <a:t>HybRadar</a:t>
            </a:r>
            <a:r>
              <a:rPr lang="en-US" dirty="0"/>
              <a:t> Design</a:t>
            </a:r>
          </a:p>
        </p:txBody>
      </p:sp>
      <p:sp>
        <p:nvSpPr>
          <p:cNvPr id="3" name="Slide Number Placeholder 2">
            <a:extLst>
              <a:ext uri="{FF2B5EF4-FFF2-40B4-BE49-F238E27FC236}">
                <a16:creationId xmlns:a16="http://schemas.microsoft.com/office/drawing/2014/main" id="{2528E8D9-21CF-D3F2-23A3-3C9978C96308}"/>
              </a:ext>
            </a:extLst>
          </p:cNvPr>
          <p:cNvSpPr>
            <a:spLocks noGrp="1"/>
          </p:cNvSpPr>
          <p:nvPr>
            <p:ph type="sldNum" sz="quarter" idx="12"/>
          </p:nvPr>
        </p:nvSpPr>
        <p:spPr/>
        <p:txBody>
          <a:bodyPr/>
          <a:lstStyle/>
          <a:p>
            <a:fld id="{9E617D81-C3C2-4942-A81E-0DE90F43241E}" type="slidenum">
              <a:rPr lang="en-US" smtClean="0"/>
              <a:pPr/>
              <a:t>8</a:t>
            </a:fld>
            <a:endParaRPr lang="en-US" dirty="0"/>
          </a:p>
        </p:txBody>
      </p:sp>
      <p:sp>
        <p:nvSpPr>
          <p:cNvPr id="4" name="Text Placeholder 3">
            <a:extLst>
              <a:ext uri="{FF2B5EF4-FFF2-40B4-BE49-F238E27FC236}">
                <a16:creationId xmlns:a16="http://schemas.microsoft.com/office/drawing/2014/main" id="{184488B6-DD07-4D78-2200-8440AEF5CD53}"/>
              </a:ext>
            </a:extLst>
          </p:cNvPr>
          <p:cNvSpPr>
            <a:spLocks noGrp="1"/>
          </p:cNvSpPr>
          <p:nvPr>
            <p:ph type="body" sz="quarter" idx="13"/>
          </p:nvPr>
        </p:nvSpPr>
        <p:spPr>
          <a:xfrm>
            <a:off x="627186" y="5351267"/>
            <a:ext cx="11060722" cy="1019522"/>
          </a:xfrm>
        </p:spPr>
        <p:txBody>
          <a:bodyPr>
            <a:normAutofit/>
          </a:bodyPr>
          <a:lstStyle/>
          <a:p>
            <a:r>
              <a:rPr lang="en-US" dirty="0"/>
              <a:t>Modular design ensures scalability to multiple channels.</a:t>
            </a:r>
          </a:p>
          <a:p>
            <a:r>
              <a:rPr lang="en-US" dirty="0"/>
              <a:t>Can support up to 4Tx-4Rx channels (128+128 antennas)</a:t>
            </a:r>
          </a:p>
        </p:txBody>
      </p:sp>
      <p:pic>
        <p:nvPicPr>
          <p:cNvPr id="5" name="Picture 4">
            <a:extLst>
              <a:ext uri="{FF2B5EF4-FFF2-40B4-BE49-F238E27FC236}">
                <a16:creationId xmlns:a16="http://schemas.microsoft.com/office/drawing/2014/main" id="{94145146-185A-6456-742F-B262E738DCA3}"/>
              </a:ext>
            </a:extLst>
          </p:cNvPr>
          <p:cNvPicPr>
            <a:picLocks noChangeAspect="1"/>
          </p:cNvPicPr>
          <p:nvPr/>
        </p:nvPicPr>
        <p:blipFill>
          <a:blip r:embed="rId3"/>
          <a:stretch>
            <a:fillRect/>
          </a:stretch>
        </p:blipFill>
        <p:spPr>
          <a:xfrm>
            <a:off x="3214388" y="1862101"/>
            <a:ext cx="5886318" cy="3133798"/>
          </a:xfrm>
          <a:prstGeom prst="rect">
            <a:avLst/>
          </a:prstGeom>
        </p:spPr>
      </p:pic>
    </p:spTree>
    <p:extLst>
      <p:ext uri="{BB962C8B-B14F-4D97-AF65-F5344CB8AC3E}">
        <p14:creationId xmlns:p14="http://schemas.microsoft.com/office/powerpoint/2010/main" val="3315509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C2D56-4866-6B89-467D-B1C9DB1F93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7EC58A-5FBF-3036-8761-4CE0FD48AE8C}"/>
              </a:ext>
            </a:extLst>
          </p:cNvPr>
          <p:cNvSpPr>
            <a:spLocks noGrp="1"/>
          </p:cNvSpPr>
          <p:nvPr>
            <p:ph type="title"/>
          </p:nvPr>
        </p:nvSpPr>
        <p:spPr/>
        <p:txBody>
          <a:bodyPr/>
          <a:lstStyle/>
          <a:p>
            <a:r>
              <a:rPr lang="en-US" dirty="0"/>
              <a:t>System Photo</a:t>
            </a:r>
          </a:p>
        </p:txBody>
      </p:sp>
      <p:sp>
        <p:nvSpPr>
          <p:cNvPr id="3" name="Slide Number Placeholder 2">
            <a:extLst>
              <a:ext uri="{FF2B5EF4-FFF2-40B4-BE49-F238E27FC236}">
                <a16:creationId xmlns:a16="http://schemas.microsoft.com/office/drawing/2014/main" id="{36EC324C-5DF0-DEBD-17D7-60D6AAD7723F}"/>
              </a:ext>
            </a:extLst>
          </p:cNvPr>
          <p:cNvSpPr>
            <a:spLocks noGrp="1"/>
          </p:cNvSpPr>
          <p:nvPr>
            <p:ph type="sldNum" sz="quarter" idx="12"/>
          </p:nvPr>
        </p:nvSpPr>
        <p:spPr/>
        <p:txBody>
          <a:bodyPr/>
          <a:lstStyle/>
          <a:p>
            <a:fld id="{9E617D81-C3C2-4942-A81E-0DE90F43241E}" type="slidenum">
              <a:rPr lang="en-US" smtClean="0"/>
              <a:pPr/>
              <a:t>9</a:t>
            </a:fld>
            <a:endParaRPr lang="en-US" dirty="0"/>
          </a:p>
        </p:txBody>
      </p:sp>
      <p:pic>
        <p:nvPicPr>
          <p:cNvPr id="8" name="Picture 7">
            <a:extLst>
              <a:ext uri="{FF2B5EF4-FFF2-40B4-BE49-F238E27FC236}">
                <a16:creationId xmlns:a16="http://schemas.microsoft.com/office/drawing/2014/main" id="{1A6A3028-58BC-8DDE-7B35-BBF5C18F0853}"/>
              </a:ext>
            </a:extLst>
          </p:cNvPr>
          <p:cNvPicPr>
            <a:picLocks noChangeAspect="1"/>
          </p:cNvPicPr>
          <p:nvPr/>
        </p:nvPicPr>
        <p:blipFill>
          <a:blip r:embed="rId3"/>
          <a:stretch>
            <a:fillRect/>
          </a:stretch>
        </p:blipFill>
        <p:spPr>
          <a:xfrm>
            <a:off x="8200121" y="1517193"/>
            <a:ext cx="2322043" cy="2285761"/>
          </a:xfrm>
          <a:prstGeom prst="rect">
            <a:avLst/>
          </a:prstGeom>
        </p:spPr>
      </p:pic>
      <p:pic>
        <p:nvPicPr>
          <p:cNvPr id="10" name="Picture 9">
            <a:extLst>
              <a:ext uri="{FF2B5EF4-FFF2-40B4-BE49-F238E27FC236}">
                <a16:creationId xmlns:a16="http://schemas.microsoft.com/office/drawing/2014/main" id="{EE298FAD-7E6D-AD33-B160-03C0B455A422}"/>
              </a:ext>
            </a:extLst>
          </p:cNvPr>
          <p:cNvPicPr>
            <a:picLocks noChangeAspect="1"/>
          </p:cNvPicPr>
          <p:nvPr/>
        </p:nvPicPr>
        <p:blipFill>
          <a:blip r:embed="rId4"/>
          <a:stretch>
            <a:fillRect/>
          </a:stretch>
        </p:blipFill>
        <p:spPr>
          <a:xfrm>
            <a:off x="1434608" y="1607587"/>
            <a:ext cx="5774504" cy="4424518"/>
          </a:xfrm>
          <a:prstGeom prst="rect">
            <a:avLst/>
          </a:prstGeom>
        </p:spPr>
      </p:pic>
      <p:pic>
        <p:nvPicPr>
          <p:cNvPr id="12" name="Picture 11">
            <a:extLst>
              <a:ext uri="{FF2B5EF4-FFF2-40B4-BE49-F238E27FC236}">
                <a16:creationId xmlns:a16="http://schemas.microsoft.com/office/drawing/2014/main" id="{24550C9D-47AF-E470-565F-717CE958C5A4}"/>
              </a:ext>
            </a:extLst>
          </p:cNvPr>
          <p:cNvPicPr>
            <a:picLocks noChangeAspect="1"/>
          </p:cNvPicPr>
          <p:nvPr/>
        </p:nvPicPr>
        <p:blipFill>
          <a:blip r:embed="rId5"/>
          <a:stretch>
            <a:fillRect/>
          </a:stretch>
        </p:blipFill>
        <p:spPr>
          <a:xfrm>
            <a:off x="8200121" y="3987810"/>
            <a:ext cx="2353709" cy="2184365"/>
          </a:xfrm>
          <a:prstGeom prst="rect">
            <a:avLst/>
          </a:prstGeom>
        </p:spPr>
      </p:pic>
    </p:spTree>
    <p:extLst>
      <p:ext uri="{BB962C8B-B14F-4D97-AF65-F5344CB8AC3E}">
        <p14:creationId xmlns:p14="http://schemas.microsoft.com/office/powerpoint/2010/main" val="36704335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89265</TotalTime>
  <Words>2551</Words>
  <Application>Microsoft Office PowerPoint</Application>
  <PresentationFormat>Widescreen</PresentationFormat>
  <Paragraphs>321</Paragraphs>
  <Slides>22</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NimbusRomNo9L-Regu</vt:lpstr>
      <vt:lpstr>Söhne</vt:lpstr>
      <vt:lpstr>Arial</vt:lpstr>
      <vt:lpstr>Calibri</vt:lpstr>
      <vt:lpstr>Calibri Light</vt:lpstr>
      <vt:lpstr>Cambria Math</vt:lpstr>
      <vt:lpstr>Times New Roman</vt:lpstr>
      <vt:lpstr>Wingdings</vt:lpstr>
      <vt:lpstr>Office Theme</vt:lpstr>
      <vt:lpstr>PowerPoint Presentation</vt:lpstr>
      <vt:lpstr>mmWave Radar Sensors</vt:lpstr>
      <vt:lpstr>Challenge: Limited Angular Resolution</vt:lpstr>
      <vt:lpstr>Existing mmWave Radar Platforms</vt:lpstr>
      <vt:lpstr>The HybRadar Platform</vt:lpstr>
      <vt:lpstr>Retrofitting the 802.11ad Radio</vt:lpstr>
      <vt:lpstr>Single-Channel HybRadar Design</vt:lpstr>
      <vt:lpstr>Multi-Channel HybRadar Design</vt:lpstr>
      <vt:lpstr>System Photo</vt:lpstr>
      <vt:lpstr>Sparse Array Design</vt:lpstr>
      <vt:lpstr>The Sum Co-Array (SCA)</vt:lpstr>
      <vt:lpstr>The Difference Co-Array (DCA)</vt:lpstr>
      <vt:lpstr>The Difference Co-array of Sum Co-array (DCSC)</vt:lpstr>
      <vt:lpstr>Case Study I: 3D Point Cloud </vt:lpstr>
      <vt:lpstr>Case Study I: 3D Point Cloud </vt:lpstr>
      <vt:lpstr>Case Study II: Compressive Sensing (CS)</vt:lpstr>
      <vt:lpstr>Case Study II: Compressive Sensing (CS)</vt:lpstr>
      <vt:lpstr>Summary</vt:lpstr>
      <vt:lpstr>backups</vt:lpstr>
      <vt:lpstr>Evaluation: Array Gain </vt:lpstr>
      <vt:lpstr>Case Study: Compressive Sensing (CS)</vt:lpstr>
      <vt:lpstr>Angular Resolution Measurement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Zhang Xinyu</dc:creator>
  <cp:lastModifiedBy>Kai Zheng</cp:lastModifiedBy>
  <cp:revision>641</cp:revision>
  <dcterms:created xsi:type="dcterms:W3CDTF">2017-08-21T01:37:43Z</dcterms:created>
  <dcterms:modified xsi:type="dcterms:W3CDTF">2024-06-04T19:45:12Z</dcterms:modified>
</cp:coreProperties>
</file>